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039BD-E70C-482F-AB84-F86DA9BF5E6A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33389-81FA-4D02-BF07-1BD11D9E3B54}" type="slidenum">
              <a:rPr lang="en-US" smtClean="0"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039BD-E70C-482F-AB84-F86DA9BF5E6A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33389-81FA-4D02-BF07-1BD11D9E3B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039BD-E70C-482F-AB84-F86DA9BF5E6A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33389-81FA-4D02-BF07-1BD11D9E3B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039BD-E70C-482F-AB84-F86DA9BF5E6A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33389-81FA-4D02-BF07-1BD11D9E3B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039BD-E70C-482F-AB84-F86DA9BF5E6A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33389-81FA-4D02-BF07-1BD11D9E3B5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039BD-E70C-482F-AB84-F86DA9BF5E6A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33389-81FA-4D02-BF07-1BD11D9E3B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039BD-E70C-482F-AB84-F86DA9BF5E6A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33389-81FA-4D02-BF07-1BD11D9E3B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039BD-E70C-482F-AB84-F86DA9BF5E6A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33389-81FA-4D02-BF07-1BD11D9E3B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039BD-E70C-482F-AB84-F86DA9BF5E6A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33389-81FA-4D02-BF07-1BD11D9E3B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039BD-E70C-482F-AB84-F86DA9BF5E6A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33389-81FA-4D02-BF07-1BD11D9E3B54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039BD-E70C-482F-AB84-F86DA9BF5E6A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33389-81FA-4D02-BF07-1BD11D9E3B54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624039BD-E70C-482F-AB84-F86DA9BF5E6A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0A133389-81FA-4D02-BF07-1BD11D9E3B5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INSERTION SORTING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 smtClean="0"/>
              <a:t>SOFYAN</a:t>
            </a:r>
          </a:p>
          <a:p>
            <a:r>
              <a:rPr lang="en-US" dirty="0" smtClean="0"/>
              <a:t>ENJELA NATALIA</a:t>
            </a:r>
          </a:p>
          <a:p>
            <a:r>
              <a:rPr lang="en-US" dirty="0" smtClean="0"/>
              <a:t>RISMA</a:t>
            </a:r>
          </a:p>
          <a:p>
            <a:r>
              <a:rPr lang="en-US" dirty="0" smtClean="0"/>
              <a:t>ISLAHUL UMAM</a:t>
            </a:r>
          </a:p>
          <a:p>
            <a:r>
              <a:rPr lang="en-US" dirty="0" smtClean="0"/>
              <a:t>SYACH REZA</a:t>
            </a:r>
          </a:p>
          <a:p>
            <a:r>
              <a:rPr lang="en-US" dirty="0" smtClean="0"/>
              <a:t>TRI BUGI</a:t>
            </a:r>
          </a:p>
          <a:p>
            <a:r>
              <a:rPr lang="en-US" dirty="0" smtClean="0"/>
              <a:t>SYAFITRI </a:t>
            </a:r>
            <a:r>
              <a:rPr lang="en-US" dirty="0" smtClean="0"/>
              <a:t>DWIRAHMAWAT</a:t>
            </a:r>
            <a:endParaRPr lang="id-ID" dirty="0"/>
          </a:p>
          <a:p>
            <a:r>
              <a:rPr lang="id-ID" smtClean="0"/>
              <a:t>ALEN DEWA</a:t>
            </a:r>
            <a:r>
              <a:rPr lang="en-US" smtClean="0"/>
              <a:t>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897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PENGERTIAN INSERTION SORTING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Insertion Sort</a:t>
            </a:r>
            <a:r>
              <a:rPr lang="en-US" dirty="0"/>
              <a:t> 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sekian</a:t>
            </a:r>
            <a:r>
              <a:rPr lang="en-US" dirty="0"/>
              <a:t> </a:t>
            </a:r>
            <a:r>
              <a:rPr lang="en-US" dirty="0" err="1"/>
              <a:t>banyaknya</a:t>
            </a:r>
            <a:r>
              <a:rPr lang="en-US" dirty="0"/>
              <a:t> </a:t>
            </a:r>
            <a:r>
              <a:rPr lang="en-US" b="1" dirty="0" err="1"/>
              <a:t>algoritma</a:t>
            </a:r>
            <a:r>
              <a:rPr lang="en-US" b="1" dirty="0"/>
              <a:t> </a:t>
            </a:r>
            <a:r>
              <a:rPr lang="en-US" b="1" dirty="0" err="1"/>
              <a:t>sorting</a:t>
            </a:r>
            <a:r>
              <a:rPr lang="en-US" dirty="0" err="1"/>
              <a:t>yang</a:t>
            </a:r>
            <a:r>
              <a:rPr lang="en-US" dirty="0"/>
              <a:t>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selain</a:t>
            </a:r>
            <a:r>
              <a:rPr lang="en-US" dirty="0"/>
              <a:t> </a:t>
            </a:r>
            <a:r>
              <a:rPr lang="en-US" u="sng" dirty="0"/>
              <a:t>bubble sort</a:t>
            </a:r>
            <a:r>
              <a:rPr lang="en-US" dirty="0"/>
              <a:t>. Insertion Sort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yang </a:t>
            </a:r>
            <a:r>
              <a:rPr lang="en-US" i="1" dirty="0" err="1"/>
              <a:t>berbeda</a:t>
            </a:r>
            <a:r>
              <a:rPr lang="en-US" dirty="0" err="1"/>
              <a:t>dengan</a:t>
            </a:r>
            <a:r>
              <a:rPr lang="en-US" dirty="0"/>
              <a:t> bubble sort. </a:t>
            </a:r>
            <a:r>
              <a:rPr lang="en-US" dirty="0" err="1"/>
              <a:t>Jenis</a:t>
            </a:r>
            <a:r>
              <a:rPr lang="en-US" dirty="0"/>
              <a:t> sorting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 </a:t>
            </a:r>
            <a:r>
              <a:rPr lang="en-US" dirty="0" err="1"/>
              <a:t>membandingkan</a:t>
            </a:r>
            <a:r>
              <a:rPr lang="en-US" dirty="0"/>
              <a:t> </a:t>
            </a:r>
            <a:r>
              <a:rPr lang="en-US" b="1" i="1" dirty="0" err="1"/>
              <a:t>dua</a:t>
            </a:r>
            <a:r>
              <a:rPr lang="en-US" b="1" i="1" dirty="0"/>
              <a:t> </a:t>
            </a:r>
            <a:r>
              <a:rPr lang="en-US" b="1" i="1" dirty="0" err="1"/>
              <a:t>elemen</a:t>
            </a:r>
            <a:r>
              <a:rPr lang="en-US" b="1" i="1" dirty="0"/>
              <a:t> data </a:t>
            </a:r>
            <a:r>
              <a:rPr lang="en-US" b="1" i="1" dirty="0" err="1"/>
              <a:t>pertama</a:t>
            </a:r>
            <a:r>
              <a:rPr lang="en-US" dirty="0"/>
              <a:t>, </a:t>
            </a:r>
            <a:r>
              <a:rPr lang="en-US" dirty="0" err="1"/>
              <a:t>mengurutkannya</a:t>
            </a:r>
            <a:r>
              <a:rPr lang="en-US" dirty="0"/>
              <a:t>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mengecek</a:t>
            </a:r>
            <a:r>
              <a:rPr lang="en-US" dirty="0"/>
              <a:t> </a:t>
            </a:r>
            <a:r>
              <a:rPr lang="en-US" i="1" dirty="0" err="1"/>
              <a:t>elemen</a:t>
            </a:r>
            <a:r>
              <a:rPr lang="en-US" i="1" dirty="0"/>
              <a:t> data </a:t>
            </a:r>
            <a:r>
              <a:rPr lang="en-US" i="1" dirty="0" err="1"/>
              <a:t>berikutnya</a:t>
            </a:r>
            <a:r>
              <a:rPr lang="en-US" dirty="0"/>
              <a:t> </a:t>
            </a:r>
            <a:r>
              <a:rPr lang="en-US" u="sng" dirty="0" err="1"/>
              <a:t>satu</a:t>
            </a:r>
            <a:r>
              <a:rPr lang="en-US" u="sng" dirty="0"/>
              <a:t> </a:t>
            </a:r>
            <a:r>
              <a:rPr lang="en-US" u="sng" dirty="0" err="1"/>
              <a:t>persatu</a:t>
            </a:r>
            <a:r>
              <a:rPr lang="en-US" dirty="0"/>
              <a:t> 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membandingkannya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data yang </a:t>
            </a:r>
            <a:r>
              <a:rPr lang="en-US" u="sng" dirty="0" err="1"/>
              <a:t>telah</a:t>
            </a:r>
            <a:r>
              <a:rPr lang="en-US" u="sng" dirty="0"/>
              <a:t> </a:t>
            </a:r>
            <a:r>
              <a:rPr lang="en-US" u="sng" dirty="0" err="1"/>
              <a:t>diurutkan</a:t>
            </a:r>
            <a:r>
              <a:rPr lang="en-US" dirty="0"/>
              <a:t>.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implementasinya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mengusun</a:t>
            </a:r>
            <a:r>
              <a:rPr lang="en-US" dirty="0"/>
              <a:t> </a:t>
            </a:r>
            <a:r>
              <a:rPr lang="en-US" dirty="0" err="1"/>
              <a:t>kartu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nomornya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membandingkan</a:t>
            </a:r>
            <a:r>
              <a:rPr lang="en-US" dirty="0"/>
              <a:t> </a:t>
            </a:r>
            <a:r>
              <a:rPr lang="en-US" dirty="0" err="1"/>
              <a:t>kartu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per </a:t>
            </a:r>
            <a:r>
              <a:rPr lang="en-US" dirty="0" err="1"/>
              <a:t>satu</a:t>
            </a:r>
            <a:r>
              <a:rPr lang="en-US" dirty="0"/>
              <a:t> 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menginsertnya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yang </a:t>
            </a:r>
            <a:r>
              <a:rPr lang="en-US" dirty="0" err="1"/>
              <a:t>seharusnya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173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CONTOH GAMBAR INSERTION SORT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600200"/>
            <a:ext cx="4419600" cy="16764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861" y="3429000"/>
            <a:ext cx="524827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4923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CONTOH CODINGAN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554" y="1600200"/>
            <a:ext cx="4582892" cy="4525963"/>
          </a:xfrm>
        </p:spPr>
      </p:pic>
    </p:spTree>
    <p:extLst>
      <p:ext uri="{BB962C8B-B14F-4D97-AF65-F5344CB8AC3E}">
        <p14:creationId xmlns:p14="http://schemas.microsoft.com/office/powerpoint/2010/main" val="91371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PENJELASAN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Penjelasan</a:t>
            </a:r>
            <a:r>
              <a:rPr lang="en-US" dirty="0"/>
              <a:t> source </a:t>
            </a:r>
            <a:r>
              <a:rPr lang="en-US" dirty="0" err="1"/>
              <a:t>algoritma</a:t>
            </a:r>
            <a:r>
              <a:rPr lang="en-US" dirty="0"/>
              <a:t> insertion sort di C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barisnya</a:t>
            </a:r>
            <a:r>
              <a:rPr lang="en-US" dirty="0"/>
              <a:t> :</a:t>
            </a:r>
          </a:p>
          <a:p>
            <a:r>
              <a:rPr lang="en-US" dirty="0" err="1"/>
              <a:t>Baris</a:t>
            </a:r>
            <a:r>
              <a:rPr lang="en-US" dirty="0"/>
              <a:t> 4 : </a:t>
            </a:r>
            <a:r>
              <a:rPr lang="en-US" dirty="0" err="1"/>
              <a:t>mendeklarasikan</a:t>
            </a:r>
            <a:r>
              <a:rPr lang="en-US" dirty="0"/>
              <a:t> variable n, array[100], i, j, </a:t>
            </a:r>
            <a:r>
              <a:rPr lang="en-US" dirty="0" err="1"/>
              <a:t>tmp</a:t>
            </a:r>
            <a:r>
              <a:rPr lang="en-US" dirty="0"/>
              <a:t> yang </a:t>
            </a:r>
            <a:r>
              <a:rPr lang="en-US" dirty="0" err="1"/>
              <a:t>bertipe</a:t>
            </a:r>
            <a:r>
              <a:rPr lang="en-US" dirty="0"/>
              <a:t> integer.</a:t>
            </a:r>
          </a:p>
          <a:p>
            <a:r>
              <a:rPr lang="en-US" dirty="0" err="1"/>
              <a:t>Baris</a:t>
            </a:r>
            <a:r>
              <a:rPr lang="en-US" dirty="0"/>
              <a:t> 6-7 : </a:t>
            </a:r>
            <a:r>
              <a:rPr lang="en-US" dirty="0" err="1"/>
              <a:t>memasukkan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user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dimasukkan</a:t>
            </a:r>
            <a:r>
              <a:rPr lang="en-US" dirty="0"/>
              <a:t> </a:t>
            </a:r>
            <a:r>
              <a:rPr lang="en-US" dirty="0" err="1"/>
              <a:t>kedalam</a:t>
            </a:r>
            <a:r>
              <a:rPr lang="en-US" dirty="0"/>
              <a:t> variable n.</a:t>
            </a:r>
          </a:p>
          <a:p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smtClean="0"/>
              <a:t>8-11 </a:t>
            </a:r>
            <a:r>
              <a:rPr lang="en-US" dirty="0"/>
              <a:t>: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</a:t>
            </a:r>
            <a:r>
              <a:rPr lang="en-US" dirty="0" err="1"/>
              <a:t>nilai-nilai</a:t>
            </a:r>
            <a:r>
              <a:rPr lang="en-US" dirty="0"/>
              <a:t> </a:t>
            </a:r>
            <a:r>
              <a:rPr lang="en-US" dirty="0" err="1"/>
              <a:t>kedalam</a:t>
            </a:r>
            <a:r>
              <a:rPr lang="en-US" dirty="0"/>
              <a:t> array.</a:t>
            </a:r>
          </a:p>
          <a:p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smtClean="0"/>
              <a:t>12-21 </a:t>
            </a:r>
            <a:r>
              <a:rPr lang="en-US" dirty="0"/>
              <a:t>: proses </a:t>
            </a:r>
            <a:r>
              <a:rPr lang="en-US" dirty="0" err="1"/>
              <a:t>algoritma</a:t>
            </a:r>
            <a:r>
              <a:rPr lang="en-US" dirty="0"/>
              <a:t> insertion sort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membandingkan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pertukaran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elemen-elemen</a:t>
            </a:r>
            <a:r>
              <a:rPr lang="en-US" dirty="0"/>
              <a:t> array.</a:t>
            </a:r>
          </a:p>
          <a:p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smtClean="0"/>
              <a:t>23-27 </a:t>
            </a:r>
            <a:r>
              <a:rPr lang="en-US" dirty="0"/>
              <a:t>: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proses </a:t>
            </a:r>
            <a:r>
              <a:rPr lang="en-US" dirty="0" err="1"/>
              <a:t>pengurutan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insertion sort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38305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CONTOH OUPUTNYA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52600"/>
            <a:ext cx="7013914" cy="4110983"/>
          </a:xfrm>
        </p:spPr>
      </p:pic>
    </p:spTree>
    <p:extLst>
      <p:ext uri="{BB962C8B-B14F-4D97-AF65-F5344CB8AC3E}">
        <p14:creationId xmlns:p14="http://schemas.microsoft.com/office/powerpoint/2010/main" val="410505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800" dirty="0" smtClean="0"/>
          </a:p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r>
              <a:rPr lang="en-US" sz="4800" dirty="0" smtClean="0"/>
              <a:t>SEKIAN DAN TERIMA KASIH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9514614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41</TotalTime>
  <Words>116</Words>
  <Application>Microsoft Office PowerPoint</Application>
  <PresentationFormat>On-screen Show (4:3)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Thatch</vt:lpstr>
      <vt:lpstr>INSERTION SORTING</vt:lpstr>
      <vt:lpstr>PENGERTIAN INSERTION SORTING</vt:lpstr>
      <vt:lpstr>CONTOH GAMBAR INSERTION SORT</vt:lpstr>
      <vt:lpstr>CONTOH CODINGAN</vt:lpstr>
      <vt:lpstr>PENJELASAN</vt:lpstr>
      <vt:lpstr>CONTOH OUPUTNYA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INSERTION SORTING</dc:title>
  <dc:creator>user</dc:creator>
  <cp:lastModifiedBy>hp</cp:lastModifiedBy>
  <cp:revision>4</cp:revision>
  <dcterms:created xsi:type="dcterms:W3CDTF">2019-06-10T02:14:19Z</dcterms:created>
  <dcterms:modified xsi:type="dcterms:W3CDTF">2019-06-17T07:37:20Z</dcterms:modified>
</cp:coreProperties>
</file>