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5D60D3-EC05-42D3-8636-82EBF17C53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Athlete and Influencer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D56C02-E7BF-4005-B0E8-0A8030279C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8/18/23 10:08:46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hlete Dashboard" id="2" name="slide2">
            <a:extLst>
              <a:ext uri="{FF2B5EF4-FFF2-40B4-BE49-F238E27FC236}">
                <a16:creationId xmlns:a16="http://schemas.microsoft.com/office/drawing/2014/main" id="{B12AD1F2-52B6-4AC9-B2DB-13E513328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57162"/>
            <a:ext cx="114681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2023-08-18T14:08:47Z</dcterms:created>
  <dcterms:modified xsi:type="dcterms:W3CDTF">2023-08-18T14:08:47Z</dcterms:modified>
</cp:coreProperties>
</file>