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653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Mobile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University of Buea</a:t>
            </a:r>
          </a:p>
          <a:p>
            <a:r>
              <a:rPr dirty="0"/>
              <a:t>Faculty of Engineering &amp; Technology</a:t>
            </a:r>
          </a:p>
          <a:p>
            <a:r>
              <a:rPr dirty="0"/>
              <a:t>Department of Computer Engineering</a:t>
            </a:r>
          </a:p>
          <a:p>
            <a:r>
              <a:rPr dirty="0"/>
              <a:t>Group 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Cost Estimation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Factors Affecting Cost: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Platform Support (IOS + Android = 2xcost)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Design Complexity (Custom </a:t>
            </a:r>
            <a:r>
              <a:rPr lang="en-US" sz="2800" dirty="0" err="1" smtClean="0"/>
              <a:t>vs</a:t>
            </a:r>
            <a:r>
              <a:rPr lang="en-US" sz="2800" dirty="0" smtClean="0"/>
              <a:t> Templates)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Team Experience (Senior </a:t>
            </a:r>
            <a:r>
              <a:rPr lang="en-US" sz="2800" dirty="0" err="1" smtClean="0"/>
              <a:t>devs</a:t>
            </a:r>
            <a:r>
              <a:rPr lang="en-US" sz="2800" dirty="0" smtClean="0"/>
              <a:t> cost more)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Testing and Maintenance (Ongoing costs)</a:t>
            </a:r>
          </a:p>
          <a:p>
            <a:pPr marL="0" indent="0">
              <a:buNone/>
            </a:pPr>
            <a:r>
              <a:rPr lang="en-US" b="1" dirty="0" smtClean="0"/>
              <a:t>Example Cost:</a:t>
            </a:r>
          </a:p>
          <a:p>
            <a:pPr marL="0" indent="0">
              <a:buNone/>
            </a:pPr>
            <a:r>
              <a:rPr lang="en-US" sz="2800" dirty="0" smtClean="0"/>
              <a:t>App store Fee: $99/year (</a:t>
            </a:r>
            <a:r>
              <a:rPr lang="en-US" sz="2800" dirty="0" err="1" smtClean="0"/>
              <a:t>ios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Google Play Fee: $25 one-time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52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Choose </a:t>
            </a:r>
            <a:r>
              <a:rPr lang="en-US" sz="2800" b="1" dirty="0" smtClean="0"/>
              <a:t>native</a:t>
            </a:r>
            <a:r>
              <a:rPr lang="en-US" sz="2800" dirty="0" smtClean="0"/>
              <a:t> for performance, hy</a:t>
            </a:r>
            <a:r>
              <a:rPr lang="en-US" sz="2800" b="1" dirty="0" smtClean="0"/>
              <a:t>brid/PWA </a:t>
            </a:r>
            <a:r>
              <a:rPr lang="en-US" sz="2800" dirty="0" smtClean="0"/>
              <a:t>for cost saving</a:t>
            </a:r>
          </a:p>
          <a:p>
            <a:r>
              <a:rPr lang="en-US" sz="2800" dirty="0" smtClean="0"/>
              <a:t>Use </a:t>
            </a:r>
            <a:r>
              <a:rPr lang="en-US" sz="2800" b="1" dirty="0" smtClean="0"/>
              <a:t>Flutter/React Native for cross-platform</a:t>
            </a:r>
          </a:p>
          <a:p>
            <a:r>
              <a:rPr lang="en-US" sz="2800" dirty="0" smtClean="0"/>
              <a:t>Prioritize</a:t>
            </a:r>
            <a:r>
              <a:rPr lang="en-US" sz="2800" b="1" dirty="0" smtClean="0"/>
              <a:t> Scalable architecture (</a:t>
            </a:r>
            <a:r>
              <a:rPr lang="en-US" sz="2800" dirty="0" smtClean="0"/>
              <a:t>MVVM/VIPER)</a:t>
            </a:r>
          </a:p>
          <a:p>
            <a:r>
              <a:rPr lang="en-US" sz="2800" b="1" dirty="0" smtClean="0"/>
              <a:t>Requirement engineering </a:t>
            </a:r>
            <a:r>
              <a:rPr lang="en-US" sz="2800" dirty="0" smtClean="0"/>
              <a:t>prevents costly rework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714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smtClean="0"/>
              <a:t>1. </a:t>
            </a:r>
            <a:r>
              <a:rPr lang="en-US" sz="2800" dirty="0" err="1" smtClean="0"/>
              <a:t>Agyingi</a:t>
            </a:r>
            <a:r>
              <a:rPr lang="en-US" sz="2800" dirty="0" smtClean="0"/>
              <a:t> Rachel  </a:t>
            </a:r>
            <a:r>
              <a:rPr lang="en-US" sz="2800" dirty="0" err="1" smtClean="0"/>
              <a:t>Mifor</a:t>
            </a:r>
            <a:r>
              <a:rPr lang="en-US" sz="2800" dirty="0" smtClean="0"/>
              <a:t> (FE22A140)</a:t>
            </a:r>
            <a:endParaRPr sz="2800" dirty="0"/>
          </a:p>
          <a:p>
            <a:r>
              <a:rPr sz="2800" dirty="0"/>
              <a:t>2. </a:t>
            </a:r>
            <a:r>
              <a:rPr lang="en-US" sz="2800" dirty="0" smtClean="0"/>
              <a:t>Jane </a:t>
            </a:r>
            <a:r>
              <a:rPr lang="en-US" sz="2800" dirty="0" err="1" smtClean="0"/>
              <a:t>Ahone</a:t>
            </a:r>
            <a:r>
              <a:rPr lang="en-US" sz="2800" dirty="0" smtClean="0"/>
              <a:t> </a:t>
            </a:r>
            <a:r>
              <a:rPr lang="en-US" sz="2800" dirty="0" err="1" smtClean="0"/>
              <a:t>Eloundou</a:t>
            </a:r>
            <a:r>
              <a:rPr lang="en-US" sz="2800" dirty="0" smtClean="0"/>
              <a:t> (FE22A227)</a:t>
            </a:r>
          </a:p>
          <a:p>
            <a:r>
              <a:rPr lang="en-US" sz="2800" dirty="0" smtClean="0"/>
              <a:t>3. </a:t>
            </a:r>
            <a:r>
              <a:rPr lang="en-US" sz="2800" dirty="0" err="1" smtClean="0"/>
              <a:t>Ndintawel</a:t>
            </a:r>
            <a:r>
              <a:rPr lang="en-US" sz="2800" dirty="0" smtClean="0"/>
              <a:t> Sophie </a:t>
            </a:r>
            <a:r>
              <a:rPr lang="en-US" sz="2800" dirty="0" err="1" smtClean="0"/>
              <a:t>Te</a:t>
            </a:r>
            <a:r>
              <a:rPr lang="en-US" sz="2800" dirty="0" smtClean="0"/>
              <a:t>-e (FE22A253)</a:t>
            </a:r>
          </a:p>
          <a:p>
            <a:r>
              <a:rPr lang="en-US" sz="2800" dirty="0" smtClean="0"/>
              <a:t>4. </a:t>
            </a:r>
            <a:r>
              <a:rPr lang="en-US" sz="2800" dirty="0" err="1" smtClean="0"/>
              <a:t>Dione</a:t>
            </a:r>
            <a:r>
              <a:rPr lang="en-US" sz="2800" dirty="0" smtClean="0"/>
              <a:t> Melina </a:t>
            </a:r>
            <a:r>
              <a:rPr lang="en-US" sz="2800" dirty="0" err="1" smtClean="0"/>
              <a:t>Makoge</a:t>
            </a:r>
            <a:r>
              <a:rPr lang="en-US" sz="2800" dirty="0" smtClean="0"/>
              <a:t> (FE22A188)</a:t>
            </a:r>
          </a:p>
          <a:p>
            <a:r>
              <a:rPr lang="en-US" sz="2800" dirty="0" smtClean="0"/>
              <a:t>5. </a:t>
            </a:r>
            <a:r>
              <a:rPr lang="en-US" sz="2800" dirty="0" err="1" smtClean="0"/>
              <a:t>Timah</a:t>
            </a:r>
            <a:r>
              <a:rPr lang="en-US" sz="2800" dirty="0" smtClean="0"/>
              <a:t> Berry </a:t>
            </a:r>
            <a:r>
              <a:rPr lang="en-US" sz="2800" dirty="0" err="1" smtClean="0"/>
              <a:t>Naura</a:t>
            </a:r>
            <a:r>
              <a:rPr lang="en-US" sz="2800" dirty="0" smtClean="0"/>
              <a:t> </a:t>
            </a:r>
            <a:r>
              <a:rPr lang="en-US" sz="2800" dirty="0" err="1" smtClean="0"/>
              <a:t>Enyauh</a:t>
            </a:r>
            <a:r>
              <a:rPr lang="en-US" sz="2800" dirty="0" smtClean="0"/>
              <a:t> (FE22A318)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b="1" dirty="0" smtClean="0"/>
              <a:t>Supervisor: Dr. </a:t>
            </a:r>
            <a:r>
              <a:rPr lang="en-US" sz="2800" b="1" dirty="0" err="1" smtClean="0"/>
              <a:t>Nkemeni</a:t>
            </a:r>
            <a:r>
              <a:rPr lang="en-US" sz="2800" b="1" dirty="0" smtClean="0"/>
              <a:t> Valery</a:t>
            </a:r>
            <a:endParaRPr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Table of contents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Major Types of Mobile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800" dirty="0" smtClean="0"/>
              <a:t> </a:t>
            </a:r>
            <a:r>
              <a:rPr lang="en-US" sz="2800" dirty="0" smtClean="0"/>
              <a:t>Mobile App Programming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Mobile Development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Mobile App Architecture And Design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Requirement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Cost Estimation of Mobile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Conclusion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Major Types of Mobile Applications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Software designed for smartphones/ tablets (</a:t>
            </a:r>
            <a:r>
              <a:rPr lang="en-US" sz="2800" dirty="0" err="1" smtClean="0"/>
              <a:t>e.g</a:t>
            </a:r>
            <a:r>
              <a:rPr lang="en-US" sz="2800" dirty="0" smtClean="0"/>
              <a:t>, email, social media). Three main types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Native Apps (platform-specific: swift/</a:t>
            </a:r>
            <a:r>
              <a:rPr lang="en-US" sz="2800" dirty="0" err="1" smtClean="0"/>
              <a:t>kotlin</a:t>
            </a:r>
            <a:r>
              <a:rPr lang="en-US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Hybrid Apps (web + Native wrapper)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PWAS ( web apps with native-like features)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Native </a:t>
            </a:r>
            <a:r>
              <a:rPr lang="en-US" sz="4000" dirty="0" err="1" smtClean="0"/>
              <a:t>vs</a:t>
            </a:r>
            <a:r>
              <a:rPr lang="en-US" sz="4000" dirty="0" smtClean="0"/>
              <a:t> Hybrid </a:t>
            </a:r>
            <a:r>
              <a:rPr lang="en-US" sz="4000" dirty="0" err="1" smtClean="0"/>
              <a:t>vs</a:t>
            </a:r>
            <a:r>
              <a:rPr lang="en-US" sz="4000" dirty="0" smtClean="0"/>
              <a:t> PWA</a:t>
            </a:r>
            <a:endParaRPr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394420"/>
              </p:ext>
            </p:extLst>
          </p:nvPr>
        </p:nvGraphicFramePr>
        <p:xfrm>
          <a:off x="457200" y="1600200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(OS-optimized)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 - 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 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 (</a:t>
                      </a:r>
                      <a:r>
                        <a:rPr lang="en-US" dirty="0" err="1" smtClean="0"/>
                        <a:t>WebView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Cross-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 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 (Browser-based)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Browser (no store)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App Programming Languages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Native Languages: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/>
              <a:t> IOS: Swift (modern), Objective-C (legacy).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/>
              <a:t>Android: Kotlin (recommended), java.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Cross- Platform: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/>
              <a:t>Dart(Flutter)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/>
              <a:t>JavaScript(React Native).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dirty="0" smtClean="0"/>
              <a:t>Web-Based (PWAS):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/>
              <a:t>HTML, CSS, JavaScript</a:t>
            </a:r>
            <a:endParaRPr lang="en-US" sz="3000" dirty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0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Mobile Development Frameworks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Framework Types: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Native: SwiftUI(Apple), JetPack Compose (Android)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Cross-Platform: Flutter(Dart), React Native(JavaScript)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Hybrid: Ionic ( Web + Native)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PWA: Modern web apps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156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 App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Three-Tier Architecture: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Presentation Layer (UI/UX)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Business Layer (Logic)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Data Layer (Storage/APIs)</a:t>
            </a:r>
          </a:p>
          <a:p>
            <a:pPr marL="0" indent="0">
              <a:buNone/>
            </a:pPr>
            <a:r>
              <a:rPr lang="en-US" b="1" dirty="0" smtClean="0"/>
              <a:t>Design Patterns: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MVC ( Model-View-Controller)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MVVM (Model-View-</a:t>
            </a:r>
            <a:r>
              <a:rPr lang="en-US" sz="2800" dirty="0" err="1" smtClean="0"/>
              <a:t>ViewModel</a:t>
            </a:r>
            <a:r>
              <a:rPr lang="en-US" sz="2800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VIPER (Complex apps)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32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Steps for requirement engineering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Feasibility Study (Technical, Economic, Legal)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Elicitation (Interviews, Surveys)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Specification (Diagrams, User Stories)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Validation and Management (</a:t>
            </a:r>
            <a:r>
              <a:rPr lang="en-US" sz="2800" dirty="0" err="1" smtClean="0"/>
              <a:t>Jira</a:t>
            </a:r>
            <a:r>
              <a:rPr lang="en-US" sz="2800" dirty="0" smtClean="0"/>
              <a:t>, </a:t>
            </a:r>
            <a:r>
              <a:rPr lang="en-US" sz="2800" dirty="0" err="1" smtClean="0"/>
              <a:t>Trello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Importance:</a:t>
            </a:r>
          </a:p>
          <a:p>
            <a:pPr marL="0" indent="0">
              <a:buNone/>
            </a:pPr>
            <a:r>
              <a:rPr lang="en-US" sz="2800" dirty="0" smtClean="0"/>
              <a:t>Reduce risks, guides development, ensures users satisfaction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815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435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Introduction to Mobile Programming</vt:lpstr>
      <vt:lpstr>Group Members</vt:lpstr>
      <vt:lpstr>Table of contents</vt:lpstr>
      <vt:lpstr>Major Types of Mobile Applications</vt:lpstr>
      <vt:lpstr>Native vs Hybrid vs PWA</vt:lpstr>
      <vt:lpstr>Mobile App Programming Languages</vt:lpstr>
      <vt:lpstr>Mobile Development Frameworks</vt:lpstr>
      <vt:lpstr>Mobile App Architecture</vt:lpstr>
      <vt:lpstr>Requirement Engineering</vt:lpstr>
      <vt:lpstr>Cost Estimation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Mobile Programming</dc:title>
  <dc:subject/>
  <dc:creator>DIONEMELINA</dc:creator>
  <cp:keywords/>
  <dc:description>generated using python-pptx</dc:description>
  <cp:lastModifiedBy>Microsoft account</cp:lastModifiedBy>
  <cp:revision>9</cp:revision>
  <dcterms:created xsi:type="dcterms:W3CDTF">2013-01-27T09:14:16Z</dcterms:created>
  <dcterms:modified xsi:type="dcterms:W3CDTF">2025-03-31T21:52:03Z</dcterms:modified>
  <cp:category/>
</cp:coreProperties>
</file>