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 id="2147483697"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Hanken Grotesk ExtraBold"/>
      <p:bold r:id="rId14"/>
      <p:boldItalic r:id="rId15"/>
    </p:embeddedFont>
    <p:embeddedFont>
      <p:font typeface="DM Sans Black"/>
      <p:bold r:id="rId16"/>
      <p:boldItalic r:id="rId17"/>
    </p:embeddedFont>
    <p:embeddedFont>
      <p:font typeface="DM Sans SemiBold"/>
      <p:regular r:id="rId18"/>
      <p:bold r:id="rId19"/>
      <p:italic r:id="rId20"/>
      <p:boldItalic r:id="rId21"/>
    </p:embeddedFont>
    <p:embeddedFont>
      <p:font typeface="DM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SemiBold-italic.fntdata"/><Relationship Id="rId22" Type="http://schemas.openxmlformats.org/officeDocument/2006/relationships/font" Target="fonts/DMSans-regular.fntdata"/><Relationship Id="rId21" Type="http://schemas.openxmlformats.org/officeDocument/2006/relationships/font" Target="fonts/DMSansSemiBold-boldItalic.fntdata"/><Relationship Id="rId24" Type="http://schemas.openxmlformats.org/officeDocument/2006/relationships/font" Target="fonts/DMSans-italic.fntdata"/><Relationship Id="rId23" Type="http://schemas.openxmlformats.org/officeDocument/2006/relationships/font" Target="fonts/DM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DM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HankenGroteskExtraBold-boldItalic.fntdata"/><Relationship Id="rId14" Type="http://schemas.openxmlformats.org/officeDocument/2006/relationships/font" Target="fonts/HankenGroteskExtraBold-bold.fntdata"/><Relationship Id="rId17" Type="http://schemas.openxmlformats.org/officeDocument/2006/relationships/font" Target="fonts/DMSansBlack-boldItalic.fntdata"/><Relationship Id="rId16" Type="http://schemas.openxmlformats.org/officeDocument/2006/relationships/font" Target="fonts/DMSansBlack-bold.fntdata"/><Relationship Id="rId19" Type="http://schemas.openxmlformats.org/officeDocument/2006/relationships/font" Target="fonts/DMSansSemiBold-bold.fntdata"/><Relationship Id="rId18" Type="http://schemas.openxmlformats.org/officeDocument/2006/relationships/font" Target="fonts/DMSans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SLIDES_API17302210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SLIDES_API17302210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SLIDES_API173022101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SLIDES_API173022101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SLIDES_API173022101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SLIDES_API173022101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SLIDES_API173022101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SLIDES_API173022101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SLIDES_API173022101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SLIDES_API173022101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SLIDES_API173022101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SLIDES_API173022101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SLIDES_API173022101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SLIDES_API173022101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type="title">
  <p:cSld name="TITLE">
    <p:bg>
      <p:bgPr>
        <a:solidFill>
          <a:srgbClr val="F9F9F9"/>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9819225" y="28516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57" name="Google Shape;57;p14"/>
          <p:cNvSpPr/>
          <p:nvPr/>
        </p:nvSpPr>
        <p:spPr>
          <a:xfrm>
            <a:off x="399948" y="390900"/>
            <a:ext cx="8377200" cy="4361700"/>
          </a:xfrm>
          <a:prstGeom prst="roundRect">
            <a:avLst>
              <a:gd fmla="val 666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531556" y="-1839707"/>
            <a:ext cx="114000" cy="4479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531556" y="2512643"/>
            <a:ext cx="114000" cy="4479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a:off x="781350" y="868400"/>
            <a:ext cx="76911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61" name="Google Shape;61;p14"/>
          <p:cNvSpPr txBox="1"/>
          <p:nvPr>
            <p:ph idx="2" type="body"/>
          </p:nvPr>
        </p:nvSpPr>
        <p:spPr>
          <a:xfrm>
            <a:off x="781350" y="1552050"/>
            <a:ext cx="7691100" cy="27324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type="secHead">
  <p:cSld name="SECTION_HEADER">
    <p:spTree>
      <p:nvGrpSpPr>
        <p:cNvPr id="62" name="Shape 62"/>
        <p:cNvGrpSpPr/>
        <p:nvPr/>
      </p:nvGrpSpPr>
      <p:grpSpPr>
        <a:xfrm>
          <a:off x="0" y="0"/>
          <a:ext cx="0" cy="0"/>
          <a:chOff x="0" y="0"/>
          <a:chExt cx="0" cy="0"/>
        </a:xfrm>
      </p:grpSpPr>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4" name="Google Shape;64;p15"/>
          <p:cNvSpPr/>
          <p:nvPr>
            <p:ph idx="2" type="pic"/>
          </p:nvPr>
        </p:nvSpPr>
        <p:spPr>
          <a:xfrm>
            <a:off x="5366350" y="-10350"/>
            <a:ext cx="3769200" cy="5143500"/>
          </a:xfrm>
          <a:prstGeom prst="rect">
            <a:avLst/>
          </a:prstGeom>
          <a:noFill/>
          <a:ln>
            <a:noFill/>
          </a:ln>
        </p:spPr>
      </p:sp>
      <p:sp>
        <p:nvSpPr>
          <p:cNvPr id="65" name="Google Shape;65;p15"/>
          <p:cNvSpPr/>
          <p:nvPr/>
        </p:nvSpPr>
        <p:spPr>
          <a:xfrm>
            <a:off x="-1020050" y="-100"/>
            <a:ext cx="6386400" cy="5143500"/>
          </a:xfrm>
          <a:prstGeom prst="roundRect">
            <a:avLst>
              <a:gd fmla="val 0" name="adj"/>
            </a:avLst>
          </a:prstGeom>
          <a:gradFill>
            <a:gsLst>
              <a:gs pos="0">
                <a:schemeClr val="accent1"/>
              </a:gs>
              <a:gs pos="100000">
                <a:schemeClr val="accent3"/>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5"/>
          <p:cNvSpPr txBox="1"/>
          <p:nvPr>
            <p:ph type="title"/>
          </p:nvPr>
        </p:nvSpPr>
        <p:spPr>
          <a:xfrm>
            <a:off x="357375" y="707350"/>
            <a:ext cx="45666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67" name="Google Shape;67;p15"/>
          <p:cNvSpPr txBox="1"/>
          <p:nvPr>
            <p:ph idx="1" type="body"/>
          </p:nvPr>
        </p:nvSpPr>
        <p:spPr>
          <a:xfrm>
            <a:off x="357375" y="1415475"/>
            <a:ext cx="4566600" cy="300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type="tx">
  <p:cSld name="TITLE_AND_BODY">
    <p:spTree>
      <p:nvGrpSpPr>
        <p:cNvPr id="68" name="Shape 68"/>
        <p:cNvGrpSpPr/>
        <p:nvPr/>
      </p:nvGrpSpPr>
      <p:grpSpPr>
        <a:xfrm>
          <a:off x="0" y="0"/>
          <a:ext cx="0" cy="0"/>
          <a:chOff x="0" y="0"/>
          <a:chExt cx="0" cy="0"/>
        </a:xfrm>
      </p:grpSpPr>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0" name="Google Shape;70;p16"/>
          <p:cNvSpPr/>
          <p:nvPr/>
        </p:nvSpPr>
        <p:spPr>
          <a:xfrm>
            <a:off x="-2215325" y="-100"/>
            <a:ext cx="5490900" cy="3282600"/>
          </a:xfrm>
          <a:prstGeom prst="roundRect">
            <a:avLst>
              <a:gd fmla="val 7443"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6"/>
          <p:cNvSpPr/>
          <p:nvPr/>
        </p:nvSpPr>
        <p:spPr>
          <a:xfrm rot="5400000">
            <a:off x="1531750" y="2172177"/>
            <a:ext cx="104700" cy="2234400"/>
          </a:xfrm>
          <a:prstGeom prst="roundRect">
            <a:avLst>
              <a:gd fmla="val 50000" name="adj"/>
            </a:avLst>
          </a:prstGeom>
          <a:gradFill>
            <a:gsLst>
              <a:gs pos="0">
                <a:schemeClr val="accent1"/>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468000" y="716400"/>
            <a:ext cx="26316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3" name="Google Shape;73;p16"/>
          <p:cNvSpPr txBox="1"/>
          <p:nvPr>
            <p:ph idx="1" type="body"/>
          </p:nvPr>
        </p:nvSpPr>
        <p:spPr>
          <a:xfrm>
            <a:off x="3785250" y="874350"/>
            <a:ext cx="4687200" cy="640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4" name="Google Shape;74;p16"/>
          <p:cNvSpPr txBox="1"/>
          <p:nvPr>
            <p:ph idx="2" type="body"/>
          </p:nvPr>
        </p:nvSpPr>
        <p:spPr>
          <a:xfrm>
            <a:off x="3785250" y="2253150"/>
            <a:ext cx="4687200" cy="640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3" type="body"/>
          </p:nvPr>
        </p:nvSpPr>
        <p:spPr>
          <a:xfrm>
            <a:off x="3785250" y="3628350"/>
            <a:ext cx="4687200" cy="640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woColTx">
  <p:cSld name="TITLE_AND_TWO_COLUMNS">
    <p:spTree>
      <p:nvGrpSpPr>
        <p:cNvPr id="76" name="Shape 76"/>
        <p:cNvGrpSpPr/>
        <p:nvPr/>
      </p:nvGrpSpPr>
      <p:grpSpPr>
        <a:xfrm>
          <a:off x="0" y="0"/>
          <a:ext cx="0" cy="0"/>
          <a:chOff x="0" y="0"/>
          <a:chExt cx="0" cy="0"/>
        </a:xfrm>
      </p:grpSpPr>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8" name="Google Shape;78;p17"/>
          <p:cNvSpPr txBox="1"/>
          <p:nvPr>
            <p:ph idx="1" type="subTitle"/>
          </p:nvPr>
        </p:nvSpPr>
        <p:spPr>
          <a:xfrm>
            <a:off x="710000" y="1498475"/>
            <a:ext cx="3433800" cy="458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79" name="Google Shape;79;p17"/>
          <p:cNvSpPr txBox="1"/>
          <p:nvPr>
            <p:ph idx="2" type="body"/>
          </p:nvPr>
        </p:nvSpPr>
        <p:spPr>
          <a:xfrm>
            <a:off x="710000" y="1987500"/>
            <a:ext cx="3433800" cy="2552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0" name="Google Shape;80;p17"/>
          <p:cNvSpPr txBox="1"/>
          <p:nvPr>
            <p:ph type="title"/>
          </p:nvPr>
        </p:nvSpPr>
        <p:spPr>
          <a:xfrm>
            <a:off x="531375" y="316925"/>
            <a:ext cx="81648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1" name="Google Shape;81;p17"/>
          <p:cNvSpPr/>
          <p:nvPr/>
        </p:nvSpPr>
        <p:spPr>
          <a:xfrm rot="5400000">
            <a:off x="934950" y="1096450"/>
            <a:ext cx="104700" cy="349500"/>
          </a:xfrm>
          <a:prstGeom prst="roundRect">
            <a:avLst>
              <a:gd fmla="val 50000" name="adj"/>
            </a:avLst>
          </a:prstGeom>
          <a:gradFill>
            <a:gsLst>
              <a:gs pos="0">
                <a:schemeClr val="accent1"/>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idx="3" type="subTitle"/>
          </p:nvPr>
        </p:nvSpPr>
        <p:spPr>
          <a:xfrm>
            <a:off x="5000200" y="1498475"/>
            <a:ext cx="3433800" cy="458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83" name="Google Shape;83;p17"/>
          <p:cNvSpPr txBox="1"/>
          <p:nvPr>
            <p:ph idx="4" type="body"/>
          </p:nvPr>
        </p:nvSpPr>
        <p:spPr>
          <a:xfrm>
            <a:off x="5000200" y="1987500"/>
            <a:ext cx="3433800" cy="2552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7"/>
          <p:cNvSpPr/>
          <p:nvPr/>
        </p:nvSpPr>
        <p:spPr>
          <a:xfrm rot="5400000">
            <a:off x="5225150" y="1096450"/>
            <a:ext cx="104700" cy="349500"/>
          </a:xfrm>
          <a:prstGeom prst="roundRect">
            <a:avLst>
              <a:gd fmla="val 50000" name="adj"/>
            </a:avLst>
          </a:prstGeom>
          <a:gradFill>
            <a:gsLst>
              <a:gs pos="0">
                <a:schemeClr val="accent1"/>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type="titleOnly">
  <p:cSld name="TITLE_ONLY">
    <p:spTree>
      <p:nvGrpSpPr>
        <p:cNvPr id="85" name="Shape 85"/>
        <p:cNvGrpSpPr/>
        <p:nvPr/>
      </p:nvGrpSpPr>
      <p:grpSpPr>
        <a:xfrm>
          <a:off x="0" y="0"/>
          <a:ext cx="0" cy="0"/>
          <a:chOff x="0" y="0"/>
          <a:chExt cx="0" cy="0"/>
        </a:xfrm>
      </p:grpSpPr>
      <p:sp>
        <p:nvSpPr>
          <p:cNvPr id="86" name="Google Shape;86;p18"/>
          <p:cNvSpPr txBox="1"/>
          <p:nvPr>
            <p:ph idx="12" type="sldNum"/>
          </p:nvPr>
        </p:nvSpPr>
        <p:spPr>
          <a:xfrm>
            <a:off x="14663708" y="46663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87" name="Google Shape;87;p18"/>
          <p:cNvSpPr/>
          <p:nvPr/>
        </p:nvSpPr>
        <p:spPr>
          <a:xfrm>
            <a:off x="0" y="1074400"/>
            <a:ext cx="186900" cy="1650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idx="1" type="subTitle"/>
          </p:nvPr>
        </p:nvSpPr>
        <p:spPr>
          <a:xfrm>
            <a:off x="365075" y="1074400"/>
            <a:ext cx="50352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89" name="Google Shape;89;p18"/>
          <p:cNvSpPr txBox="1"/>
          <p:nvPr>
            <p:ph idx="2" type="body"/>
          </p:nvPr>
        </p:nvSpPr>
        <p:spPr>
          <a:xfrm>
            <a:off x="365075" y="1621600"/>
            <a:ext cx="8437200" cy="1102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18"/>
          <p:cNvSpPr txBox="1"/>
          <p:nvPr>
            <p:ph type="title"/>
          </p:nvPr>
        </p:nvSpPr>
        <p:spPr>
          <a:xfrm>
            <a:off x="365075" y="370300"/>
            <a:ext cx="79182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1" name="Google Shape;91;p18"/>
          <p:cNvSpPr/>
          <p:nvPr/>
        </p:nvSpPr>
        <p:spPr>
          <a:xfrm>
            <a:off x="8957100" y="1074400"/>
            <a:ext cx="186900" cy="1650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11675" y="3089275"/>
            <a:ext cx="186900" cy="1650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3" type="subTitle"/>
          </p:nvPr>
        </p:nvSpPr>
        <p:spPr>
          <a:xfrm>
            <a:off x="376750" y="3089275"/>
            <a:ext cx="50352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94" name="Google Shape;94;p18"/>
          <p:cNvSpPr txBox="1"/>
          <p:nvPr>
            <p:ph idx="4" type="body"/>
          </p:nvPr>
        </p:nvSpPr>
        <p:spPr>
          <a:xfrm>
            <a:off x="376750" y="3636475"/>
            <a:ext cx="8437200" cy="1102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5" name="Google Shape;95;p18"/>
          <p:cNvSpPr/>
          <p:nvPr/>
        </p:nvSpPr>
        <p:spPr>
          <a:xfrm>
            <a:off x="8968775" y="3089275"/>
            <a:ext cx="186900" cy="1650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ONE_COLUMN_TEXT">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8" name="Google Shape;98;p19"/>
          <p:cNvSpPr/>
          <p:nvPr/>
        </p:nvSpPr>
        <p:spPr>
          <a:xfrm>
            <a:off x="633925" y="905075"/>
            <a:ext cx="3813900" cy="4816200"/>
          </a:xfrm>
          <a:prstGeom prst="roundRect">
            <a:avLst>
              <a:gd fmla="val 4488"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9"/>
          <p:cNvSpPr/>
          <p:nvPr/>
        </p:nvSpPr>
        <p:spPr>
          <a:xfrm>
            <a:off x="633913" y="5078472"/>
            <a:ext cx="3813900" cy="70200"/>
          </a:xfrm>
          <a:prstGeom prst="roundRect">
            <a:avLst>
              <a:gd fmla="val 744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9"/>
          <p:cNvSpPr txBox="1"/>
          <p:nvPr>
            <p:ph idx="1" type="subTitle"/>
          </p:nvPr>
        </p:nvSpPr>
        <p:spPr>
          <a:xfrm>
            <a:off x="811382" y="1116673"/>
            <a:ext cx="3459000" cy="50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01" name="Google Shape;101;p19"/>
          <p:cNvSpPr txBox="1"/>
          <p:nvPr>
            <p:ph idx="2" type="body"/>
          </p:nvPr>
        </p:nvSpPr>
        <p:spPr>
          <a:xfrm>
            <a:off x="811382" y="1662209"/>
            <a:ext cx="3459000" cy="3252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19"/>
          <p:cNvSpPr txBox="1"/>
          <p:nvPr>
            <p:ph type="title"/>
          </p:nvPr>
        </p:nvSpPr>
        <p:spPr>
          <a:xfrm>
            <a:off x="666075" y="198575"/>
            <a:ext cx="7806300" cy="54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3" name="Google Shape;103;p19"/>
          <p:cNvSpPr/>
          <p:nvPr/>
        </p:nvSpPr>
        <p:spPr>
          <a:xfrm>
            <a:off x="4649994" y="905075"/>
            <a:ext cx="3813900" cy="4816200"/>
          </a:xfrm>
          <a:prstGeom prst="roundRect">
            <a:avLst>
              <a:gd fmla="val 4488"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9"/>
          <p:cNvSpPr/>
          <p:nvPr/>
        </p:nvSpPr>
        <p:spPr>
          <a:xfrm>
            <a:off x="4649982" y="5078472"/>
            <a:ext cx="3813900" cy="70200"/>
          </a:xfrm>
          <a:prstGeom prst="roundRect">
            <a:avLst>
              <a:gd fmla="val 744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9"/>
          <p:cNvSpPr txBox="1"/>
          <p:nvPr>
            <p:ph idx="3" type="subTitle"/>
          </p:nvPr>
        </p:nvSpPr>
        <p:spPr>
          <a:xfrm>
            <a:off x="4827451" y="1116673"/>
            <a:ext cx="3459000" cy="50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06" name="Google Shape;106;p19"/>
          <p:cNvSpPr txBox="1"/>
          <p:nvPr>
            <p:ph idx="4" type="body"/>
          </p:nvPr>
        </p:nvSpPr>
        <p:spPr>
          <a:xfrm>
            <a:off x="4827451" y="1662209"/>
            <a:ext cx="3459000" cy="3252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MAIN_POINT">
    <p:spTree>
      <p:nvGrpSpPr>
        <p:cNvPr id="107" name="Shape 107"/>
        <p:cNvGrpSpPr/>
        <p:nvPr/>
      </p:nvGrpSpPr>
      <p:grpSpPr>
        <a:xfrm>
          <a:off x="0" y="0"/>
          <a:ext cx="0" cy="0"/>
          <a:chOff x="0" y="0"/>
          <a:chExt cx="0" cy="0"/>
        </a:xfrm>
      </p:grpSpPr>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09" name="Google Shape;109;p20"/>
          <p:cNvSpPr/>
          <p:nvPr/>
        </p:nvSpPr>
        <p:spPr>
          <a:xfrm>
            <a:off x="7664500" y="-48650"/>
            <a:ext cx="1479600" cy="5202000"/>
          </a:xfrm>
          <a:prstGeom prst="rect">
            <a:avLst/>
          </a:prstGeom>
          <a:gradFill>
            <a:gsLst>
              <a:gs pos="0">
                <a:schemeClr val="accent1"/>
              </a:gs>
              <a:gs pos="100000">
                <a:schemeClr val="accent3"/>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0"/>
          <p:cNvSpPr/>
          <p:nvPr/>
        </p:nvSpPr>
        <p:spPr>
          <a:xfrm>
            <a:off x="2911350" y="0"/>
            <a:ext cx="5771100" cy="520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0"/>
          <p:cNvSpPr txBox="1"/>
          <p:nvPr>
            <p:ph type="title"/>
          </p:nvPr>
        </p:nvSpPr>
        <p:spPr>
          <a:xfrm>
            <a:off x="349200" y="1423725"/>
            <a:ext cx="23832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2" name="Google Shape;112;p20"/>
          <p:cNvSpPr/>
          <p:nvPr/>
        </p:nvSpPr>
        <p:spPr>
          <a:xfrm rot="5400000">
            <a:off x="996300" y="-186300"/>
            <a:ext cx="104700" cy="1197300"/>
          </a:xfrm>
          <a:prstGeom prst="roundRect">
            <a:avLst>
              <a:gd fmla="val 50000" name="adj"/>
            </a:avLst>
          </a:prstGeom>
          <a:gradFill>
            <a:gsLst>
              <a:gs pos="0">
                <a:schemeClr val="accent1"/>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idx="1" type="body"/>
          </p:nvPr>
        </p:nvSpPr>
        <p:spPr>
          <a:xfrm>
            <a:off x="3287700" y="360000"/>
            <a:ext cx="5018400" cy="443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SECTION_TITLE_AND_DESCRIPTION">
    <p:spTree>
      <p:nvGrpSpPr>
        <p:cNvPr id="114" name="Shape 114"/>
        <p:cNvGrpSpPr/>
        <p:nvPr/>
      </p:nvGrpSpPr>
      <p:grpSpPr>
        <a:xfrm>
          <a:off x="0" y="0"/>
          <a:ext cx="0" cy="0"/>
          <a:chOff x="0" y="0"/>
          <a:chExt cx="0" cy="0"/>
        </a:xfrm>
      </p:grpSpPr>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16" name="Google Shape;116;p21"/>
          <p:cNvSpPr/>
          <p:nvPr>
            <p:ph idx="2" type="pic"/>
          </p:nvPr>
        </p:nvSpPr>
        <p:spPr>
          <a:xfrm>
            <a:off x="0" y="1200575"/>
            <a:ext cx="3092400" cy="3679200"/>
          </a:xfrm>
          <a:prstGeom prst="rect">
            <a:avLst/>
          </a:prstGeom>
          <a:noFill/>
          <a:ln>
            <a:noFill/>
          </a:ln>
        </p:spPr>
      </p:sp>
      <p:sp>
        <p:nvSpPr>
          <p:cNvPr id="117" name="Google Shape;117;p21"/>
          <p:cNvSpPr txBox="1"/>
          <p:nvPr>
            <p:ph type="title"/>
          </p:nvPr>
        </p:nvSpPr>
        <p:spPr>
          <a:xfrm>
            <a:off x="3331550" y="241275"/>
            <a:ext cx="50469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118" name="Google Shape;118;p21"/>
          <p:cNvSpPr/>
          <p:nvPr/>
        </p:nvSpPr>
        <p:spPr>
          <a:xfrm rot="5400000">
            <a:off x="5802650" y="-1269475"/>
            <a:ext cx="104700" cy="5046900"/>
          </a:xfrm>
          <a:prstGeom prst="roundRect">
            <a:avLst>
              <a:gd fmla="val 50000" name="adj"/>
            </a:avLst>
          </a:prstGeom>
          <a:gradFill>
            <a:gsLst>
              <a:gs pos="0">
                <a:schemeClr val="accent1"/>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ph idx="1" type="body"/>
          </p:nvPr>
        </p:nvSpPr>
        <p:spPr>
          <a:xfrm>
            <a:off x="3331550" y="1427750"/>
            <a:ext cx="5018400" cy="3452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CAPTION_ONLY">
    <p:spTree>
      <p:nvGrpSpPr>
        <p:cNvPr id="120" name="Shape 120"/>
        <p:cNvGrpSpPr/>
        <p:nvPr/>
      </p:nvGrpSpPr>
      <p:grpSpPr>
        <a:xfrm>
          <a:off x="0" y="0"/>
          <a:ext cx="0" cy="0"/>
          <a:chOff x="0" y="0"/>
          <a:chExt cx="0" cy="0"/>
        </a:xfrm>
      </p:grpSpPr>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22" name="Google Shape;122;p22"/>
          <p:cNvSpPr/>
          <p:nvPr/>
        </p:nvSpPr>
        <p:spPr>
          <a:xfrm>
            <a:off x="0" y="0"/>
            <a:ext cx="9144000" cy="211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2"/>
          <p:cNvSpPr/>
          <p:nvPr/>
        </p:nvSpPr>
        <p:spPr>
          <a:xfrm>
            <a:off x="1865450" y="349350"/>
            <a:ext cx="6910200" cy="4444800"/>
          </a:xfrm>
          <a:prstGeom prst="roundRect">
            <a:avLst>
              <a:gd fmla="val 4432" name="adj"/>
            </a:avLst>
          </a:prstGeom>
          <a:gradFill>
            <a:gsLst>
              <a:gs pos="0">
                <a:schemeClr val="accent1"/>
              </a:gs>
              <a:gs pos="100000">
                <a:schemeClr val="accent3"/>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2"/>
          <p:cNvSpPr txBox="1"/>
          <p:nvPr>
            <p:ph type="title"/>
          </p:nvPr>
        </p:nvSpPr>
        <p:spPr>
          <a:xfrm>
            <a:off x="3207775" y="648000"/>
            <a:ext cx="53169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125" name="Google Shape;125;p22"/>
          <p:cNvSpPr txBox="1"/>
          <p:nvPr>
            <p:ph idx="1" type="body"/>
          </p:nvPr>
        </p:nvSpPr>
        <p:spPr>
          <a:xfrm>
            <a:off x="3207775" y="1299575"/>
            <a:ext cx="5316900" cy="319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26" name="Google Shape;126;p22"/>
          <p:cNvSpPr/>
          <p:nvPr>
            <p:ph idx="2" type="pic"/>
          </p:nvPr>
        </p:nvSpPr>
        <p:spPr>
          <a:xfrm>
            <a:off x="304525" y="349350"/>
            <a:ext cx="2654400" cy="4444800"/>
          </a:xfrm>
          <a:prstGeom prst="roundRect">
            <a:avLst>
              <a:gd fmla="val 8208" name="adj"/>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BIG_NUMBER">
    <p:spTree>
      <p:nvGrpSpPr>
        <p:cNvPr id="127" name="Shape 127"/>
        <p:cNvGrpSpPr/>
        <p:nvPr/>
      </p:nvGrpSpPr>
      <p:grpSpPr>
        <a:xfrm>
          <a:off x="0" y="0"/>
          <a:ext cx="0" cy="0"/>
          <a:chOff x="0" y="0"/>
          <a:chExt cx="0" cy="0"/>
        </a:xfrm>
      </p:grpSpPr>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29" name="Google Shape;129;p23"/>
          <p:cNvSpPr/>
          <p:nvPr/>
        </p:nvSpPr>
        <p:spPr>
          <a:xfrm rot="5400000">
            <a:off x="1600877" y="-119850"/>
            <a:ext cx="121500" cy="25935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rot="5400000">
            <a:off x="4520062" y="-119850"/>
            <a:ext cx="121500" cy="2593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p:nvPr/>
        </p:nvSpPr>
        <p:spPr>
          <a:xfrm rot="5400000">
            <a:off x="7439246" y="-119850"/>
            <a:ext cx="121500" cy="2593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txBox="1"/>
          <p:nvPr>
            <p:ph idx="1" type="subTitle"/>
          </p:nvPr>
        </p:nvSpPr>
        <p:spPr>
          <a:xfrm>
            <a:off x="364600" y="1325000"/>
            <a:ext cx="2595000" cy="449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33" name="Google Shape;133;p23"/>
          <p:cNvSpPr txBox="1"/>
          <p:nvPr>
            <p:ph idx="2" type="body"/>
          </p:nvPr>
        </p:nvSpPr>
        <p:spPr>
          <a:xfrm>
            <a:off x="364600" y="2000121"/>
            <a:ext cx="2595000" cy="266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23"/>
          <p:cNvSpPr txBox="1"/>
          <p:nvPr>
            <p:ph idx="3" type="subTitle"/>
          </p:nvPr>
        </p:nvSpPr>
        <p:spPr>
          <a:xfrm>
            <a:off x="3285439" y="1325000"/>
            <a:ext cx="2595000" cy="449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35" name="Google Shape;135;p23"/>
          <p:cNvSpPr txBox="1"/>
          <p:nvPr>
            <p:ph idx="4" type="body"/>
          </p:nvPr>
        </p:nvSpPr>
        <p:spPr>
          <a:xfrm>
            <a:off x="3285439" y="2000121"/>
            <a:ext cx="2595000" cy="266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23"/>
          <p:cNvSpPr txBox="1"/>
          <p:nvPr>
            <p:ph idx="5" type="subTitle"/>
          </p:nvPr>
        </p:nvSpPr>
        <p:spPr>
          <a:xfrm>
            <a:off x="6202100" y="1325000"/>
            <a:ext cx="2595000" cy="449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37" name="Google Shape;137;p23"/>
          <p:cNvSpPr txBox="1"/>
          <p:nvPr>
            <p:ph idx="6" type="body"/>
          </p:nvPr>
        </p:nvSpPr>
        <p:spPr>
          <a:xfrm>
            <a:off x="6202099" y="2000121"/>
            <a:ext cx="2595000" cy="266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8" name="Google Shape;138;p23"/>
          <p:cNvSpPr txBox="1"/>
          <p:nvPr>
            <p:ph type="title"/>
          </p:nvPr>
        </p:nvSpPr>
        <p:spPr>
          <a:xfrm>
            <a:off x="939600" y="378050"/>
            <a:ext cx="72648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BIG_NUMBER_1">
    <p:spTree>
      <p:nvGrpSpPr>
        <p:cNvPr id="139" name="Shape 139"/>
        <p:cNvGrpSpPr/>
        <p:nvPr/>
      </p:nvGrpSpPr>
      <p:grpSpPr>
        <a:xfrm>
          <a:off x="0" y="0"/>
          <a:ext cx="0" cy="0"/>
          <a:chOff x="0" y="0"/>
          <a:chExt cx="0" cy="0"/>
        </a:xfrm>
      </p:grpSpPr>
      <p:sp>
        <p:nvSpPr>
          <p:cNvPr id="140" name="Google Shape;140;p24"/>
          <p:cNvSpPr/>
          <p:nvPr/>
        </p:nvSpPr>
        <p:spPr>
          <a:xfrm rot="5400000">
            <a:off x="3985800" y="332400"/>
            <a:ext cx="1172400" cy="2511000"/>
          </a:xfrm>
          <a:prstGeom prst="roundRect">
            <a:avLst>
              <a:gd fmla="val 819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ph idx="2" type="pic"/>
          </p:nvPr>
        </p:nvSpPr>
        <p:spPr>
          <a:xfrm>
            <a:off x="3324750" y="1012150"/>
            <a:ext cx="2494500" cy="1146300"/>
          </a:xfrm>
          <a:prstGeom prst="roundRect">
            <a:avLst>
              <a:gd fmla="val 8314" name="adj"/>
            </a:avLst>
          </a:prstGeom>
          <a:noFill/>
          <a:ln>
            <a:noFill/>
          </a:ln>
        </p:spPr>
      </p:sp>
      <p:sp>
        <p:nvSpPr>
          <p:cNvPr id="142" name="Google Shape;142;p24"/>
          <p:cNvSpPr/>
          <p:nvPr/>
        </p:nvSpPr>
        <p:spPr>
          <a:xfrm rot="5400000">
            <a:off x="1158200" y="332625"/>
            <a:ext cx="1174800" cy="2511000"/>
          </a:xfrm>
          <a:prstGeom prst="roundRect">
            <a:avLst>
              <a:gd fmla="val 706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44" name="Google Shape;144;p24"/>
          <p:cNvSpPr/>
          <p:nvPr/>
        </p:nvSpPr>
        <p:spPr>
          <a:xfrm rot="5400000">
            <a:off x="6811600" y="332850"/>
            <a:ext cx="1173600" cy="2511000"/>
          </a:xfrm>
          <a:prstGeom prst="roundRect">
            <a:avLst>
              <a:gd fmla="val 895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ph idx="1" type="subTitle"/>
          </p:nvPr>
        </p:nvSpPr>
        <p:spPr>
          <a:xfrm>
            <a:off x="489775" y="2414024"/>
            <a:ext cx="25125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46" name="Google Shape;146;p24"/>
          <p:cNvSpPr txBox="1"/>
          <p:nvPr>
            <p:ph idx="3" type="body"/>
          </p:nvPr>
        </p:nvSpPr>
        <p:spPr>
          <a:xfrm>
            <a:off x="489775" y="3035449"/>
            <a:ext cx="2512500" cy="227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7" name="Google Shape;147;p24"/>
          <p:cNvSpPr txBox="1"/>
          <p:nvPr>
            <p:ph idx="4" type="subTitle"/>
          </p:nvPr>
        </p:nvSpPr>
        <p:spPr>
          <a:xfrm>
            <a:off x="3317772" y="2414024"/>
            <a:ext cx="25125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48" name="Google Shape;148;p24"/>
          <p:cNvSpPr txBox="1"/>
          <p:nvPr>
            <p:ph idx="5" type="body"/>
          </p:nvPr>
        </p:nvSpPr>
        <p:spPr>
          <a:xfrm>
            <a:off x="3317772" y="3035449"/>
            <a:ext cx="2512500" cy="227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9" name="Google Shape;149;p24"/>
          <p:cNvSpPr txBox="1"/>
          <p:nvPr>
            <p:ph idx="6" type="subTitle"/>
          </p:nvPr>
        </p:nvSpPr>
        <p:spPr>
          <a:xfrm>
            <a:off x="6141723" y="2414024"/>
            <a:ext cx="25125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50" name="Google Shape;150;p24"/>
          <p:cNvSpPr txBox="1"/>
          <p:nvPr>
            <p:ph idx="7" type="body"/>
          </p:nvPr>
        </p:nvSpPr>
        <p:spPr>
          <a:xfrm>
            <a:off x="6141723" y="3035449"/>
            <a:ext cx="2512500" cy="227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1" name="Google Shape;151;p24"/>
          <p:cNvSpPr txBox="1"/>
          <p:nvPr>
            <p:ph type="title"/>
          </p:nvPr>
        </p:nvSpPr>
        <p:spPr>
          <a:xfrm>
            <a:off x="489775" y="205300"/>
            <a:ext cx="81504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52" name="Google Shape;152;p24"/>
          <p:cNvSpPr/>
          <p:nvPr>
            <p:ph idx="8" type="pic"/>
          </p:nvPr>
        </p:nvSpPr>
        <p:spPr>
          <a:xfrm>
            <a:off x="498700" y="1014969"/>
            <a:ext cx="2494500" cy="1146300"/>
          </a:xfrm>
          <a:prstGeom prst="roundRect">
            <a:avLst>
              <a:gd fmla="val 8314" name="adj"/>
            </a:avLst>
          </a:prstGeom>
          <a:noFill/>
          <a:ln>
            <a:noFill/>
          </a:ln>
        </p:spPr>
      </p:sp>
      <p:sp>
        <p:nvSpPr>
          <p:cNvPr id="153" name="Google Shape;153;p24"/>
          <p:cNvSpPr/>
          <p:nvPr>
            <p:ph idx="9" type="pic"/>
          </p:nvPr>
        </p:nvSpPr>
        <p:spPr>
          <a:xfrm>
            <a:off x="6151150" y="1014969"/>
            <a:ext cx="2494500" cy="1146300"/>
          </a:xfrm>
          <a:prstGeom prst="roundRect">
            <a:avLst>
              <a:gd fmla="val 8314" name="adj"/>
            </a:avLst>
          </a:prstGeom>
          <a:noFill/>
          <a:ln>
            <a:noFill/>
          </a:ln>
        </p:spPr>
      </p:sp>
    </p:spTree>
  </p:cSld>
  <p:clrMapOvr>
    <a:masterClrMapping/>
  </p:clrMapOvr>
  <p:extLst>
    <p:ext uri="{DCECCB84-F9BA-43D5-87BE-67443E8EF086}">
      <p15:sldGuideLst>
        <p15:guide id="1" orient="horz" pos="630">
          <p15:clr>
            <a:srgbClr val="E46962"/>
          </p15:clr>
        </p15:guide>
        <p15:guide id="2" orient="horz" pos="137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type="blank">
  <p:cSld name="BLANK">
    <p:spTree>
      <p:nvGrpSpPr>
        <p:cNvPr id="154" name="Shape 154"/>
        <p:cNvGrpSpPr/>
        <p:nvPr/>
      </p:nvGrpSpPr>
      <p:grpSpPr>
        <a:xfrm>
          <a:off x="0" y="0"/>
          <a:ext cx="0" cy="0"/>
          <a:chOff x="0" y="0"/>
          <a:chExt cx="0" cy="0"/>
        </a:xfrm>
      </p:grpSpPr>
      <p:sp>
        <p:nvSpPr>
          <p:cNvPr id="155" name="Google Shape;155;p25"/>
          <p:cNvSpPr/>
          <p:nvPr/>
        </p:nvSpPr>
        <p:spPr>
          <a:xfrm>
            <a:off x="0" y="3023700"/>
            <a:ext cx="9144000" cy="211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25"/>
          <p:cNvSpPr/>
          <p:nvPr/>
        </p:nvSpPr>
        <p:spPr>
          <a:xfrm>
            <a:off x="429675" y="948500"/>
            <a:ext cx="2669100" cy="3897900"/>
          </a:xfrm>
          <a:prstGeom prst="roundRect">
            <a:avLst>
              <a:gd fmla="val 7443"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5"/>
          <p:cNvSpPr txBox="1"/>
          <p:nvPr>
            <p:ph idx="1" type="subTitle"/>
          </p:nvPr>
        </p:nvSpPr>
        <p:spPr>
          <a:xfrm>
            <a:off x="534225" y="1197651"/>
            <a:ext cx="2460000" cy="51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59" name="Google Shape;159;p25"/>
          <p:cNvSpPr txBox="1"/>
          <p:nvPr>
            <p:ph idx="2" type="body"/>
          </p:nvPr>
        </p:nvSpPr>
        <p:spPr>
          <a:xfrm>
            <a:off x="534225" y="1801925"/>
            <a:ext cx="2460000" cy="2795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60" name="Google Shape;160;p25"/>
          <p:cNvSpPr txBox="1"/>
          <p:nvPr>
            <p:ph type="title"/>
          </p:nvPr>
        </p:nvSpPr>
        <p:spPr>
          <a:xfrm>
            <a:off x="658500" y="201975"/>
            <a:ext cx="7827000" cy="54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61" name="Google Shape;161;p25"/>
          <p:cNvSpPr/>
          <p:nvPr/>
        </p:nvSpPr>
        <p:spPr>
          <a:xfrm>
            <a:off x="3237450" y="948500"/>
            <a:ext cx="2669100" cy="3897900"/>
          </a:xfrm>
          <a:prstGeom prst="roundRect">
            <a:avLst>
              <a:gd fmla="val 744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5"/>
          <p:cNvSpPr txBox="1"/>
          <p:nvPr>
            <p:ph idx="3" type="subTitle"/>
          </p:nvPr>
        </p:nvSpPr>
        <p:spPr>
          <a:xfrm>
            <a:off x="3342000" y="1197651"/>
            <a:ext cx="2460000" cy="51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163" name="Google Shape;163;p25"/>
          <p:cNvSpPr txBox="1"/>
          <p:nvPr>
            <p:ph idx="4" type="body"/>
          </p:nvPr>
        </p:nvSpPr>
        <p:spPr>
          <a:xfrm>
            <a:off x="3342000" y="1801925"/>
            <a:ext cx="2460000" cy="2795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64" name="Google Shape;164;p25"/>
          <p:cNvSpPr/>
          <p:nvPr/>
        </p:nvSpPr>
        <p:spPr>
          <a:xfrm>
            <a:off x="6045225" y="948500"/>
            <a:ext cx="2669100" cy="3897900"/>
          </a:xfrm>
          <a:prstGeom prst="roundRect">
            <a:avLst>
              <a:gd fmla="val 7443" name="adj"/>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5"/>
          <p:cNvSpPr txBox="1"/>
          <p:nvPr>
            <p:ph idx="5" type="subTitle"/>
          </p:nvPr>
        </p:nvSpPr>
        <p:spPr>
          <a:xfrm>
            <a:off x="6149775" y="1197651"/>
            <a:ext cx="2460000" cy="51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66" name="Google Shape;166;p25"/>
          <p:cNvSpPr txBox="1"/>
          <p:nvPr>
            <p:ph idx="6" type="body"/>
          </p:nvPr>
        </p:nvSpPr>
        <p:spPr>
          <a:xfrm>
            <a:off x="6149775" y="1801925"/>
            <a:ext cx="2460000" cy="2795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p:cSld name="CUSTOM_22">
    <p:spTree>
      <p:nvGrpSpPr>
        <p:cNvPr id="167" name="Shape 167"/>
        <p:cNvGrpSpPr/>
        <p:nvPr/>
      </p:nvGrpSpPr>
      <p:grpSpPr>
        <a:xfrm>
          <a:off x="0" y="0"/>
          <a:ext cx="0" cy="0"/>
          <a:chOff x="0" y="0"/>
          <a:chExt cx="0" cy="0"/>
        </a:xfrm>
      </p:grpSpPr>
      <p:sp>
        <p:nvSpPr>
          <p:cNvPr id="168" name="Google Shape;168;p26"/>
          <p:cNvSpPr/>
          <p:nvPr/>
        </p:nvSpPr>
        <p:spPr>
          <a:xfrm>
            <a:off x="0" y="3023700"/>
            <a:ext cx="9144000" cy="211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6"/>
          <p:cNvSpPr/>
          <p:nvPr/>
        </p:nvSpPr>
        <p:spPr>
          <a:xfrm>
            <a:off x="544350" y="1013475"/>
            <a:ext cx="8055300" cy="1824900"/>
          </a:xfrm>
          <a:prstGeom prst="roundRect">
            <a:avLst>
              <a:gd fmla="val 744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6"/>
          <p:cNvSpPr txBox="1"/>
          <p:nvPr>
            <p:ph idx="1" type="subTitle"/>
          </p:nvPr>
        </p:nvSpPr>
        <p:spPr>
          <a:xfrm>
            <a:off x="683499" y="1108000"/>
            <a:ext cx="5971800" cy="394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171" name="Google Shape;171;p26"/>
          <p:cNvSpPr txBox="1"/>
          <p:nvPr>
            <p:ph idx="2" type="body"/>
          </p:nvPr>
        </p:nvSpPr>
        <p:spPr>
          <a:xfrm>
            <a:off x="683499" y="1524225"/>
            <a:ext cx="5971800" cy="1153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72" name="Google Shape;172;p26"/>
          <p:cNvSpPr txBox="1"/>
          <p:nvPr>
            <p:ph type="title"/>
          </p:nvPr>
        </p:nvSpPr>
        <p:spPr>
          <a:xfrm>
            <a:off x="939600" y="239425"/>
            <a:ext cx="7264800" cy="54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73" name="Google Shape;173;p26"/>
          <p:cNvSpPr/>
          <p:nvPr>
            <p:ph idx="3" type="pic"/>
          </p:nvPr>
        </p:nvSpPr>
        <p:spPr>
          <a:xfrm>
            <a:off x="6833975" y="1174125"/>
            <a:ext cx="1582500" cy="1503600"/>
          </a:xfrm>
          <a:prstGeom prst="roundRect">
            <a:avLst>
              <a:gd fmla="val 10196" name="adj"/>
            </a:avLst>
          </a:prstGeom>
          <a:noFill/>
          <a:ln>
            <a:noFill/>
          </a:ln>
        </p:spPr>
      </p:sp>
      <p:sp>
        <p:nvSpPr>
          <p:cNvPr id="174" name="Google Shape;174;p26"/>
          <p:cNvSpPr/>
          <p:nvPr/>
        </p:nvSpPr>
        <p:spPr>
          <a:xfrm>
            <a:off x="544350" y="2995275"/>
            <a:ext cx="8055300" cy="1824900"/>
          </a:xfrm>
          <a:prstGeom prst="roundRect">
            <a:avLst>
              <a:gd fmla="val 744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6"/>
          <p:cNvSpPr txBox="1"/>
          <p:nvPr>
            <p:ph idx="4" type="subTitle"/>
          </p:nvPr>
        </p:nvSpPr>
        <p:spPr>
          <a:xfrm>
            <a:off x="683499" y="3089800"/>
            <a:ext cx="5971800" cy="394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176" name="Google Shape;176;p26"/>
          <p:cNvSpPr txBox="1"/>
          <p:nvPr>
            <p:ph idx="5" type="body"/>
          </p:nvPr>
        </p:nvSpPr>
        <p:spPr>
          <a:xfrm>
            <a:off x="683499" y="3506025"/>
            <a:ext cx="5971800" cy="1153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77" name="Google Shape;177;p26"/>
          <p:cNvSpPr/>
          <p:nvPr>
            <p:ph idx="6" type="pic"/>
          </p:nvPr>
        </p:nvSpPr>
        <p:spPr>
          <a:xfrm>
            <a:off x="6833975" y="3155925"/>
            <a:ext cx="1582500" cy="1503600"/>
          </a:xfrm>
          <a:prstGeom prst="roundRect">
            <a:avLst>
              <a:gd fmla="val 10196" name="adj"/>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CUSTOM">
    <p:spTree>
      <p:nvGrpSpPr>
        <p:cNvPr id="178" name="Shape 178"/>
        <p:cNvGrpSpPr/>
        <p:nvPr/>
      </p:nvGrpSpPr>
      <p:grpSpPr>
        <a:xfrm>
          <a:off x="0" y="0"/>
          <a:ext cx="0" cy="0"/>
          <a:chOff x="0" y="0"/>
          <a:chExt cx="0" cy="0"/>
        </a:xfrm>
      </p:grpSpPr>
      <p:sp>
        <p:nvSpPr>
          <p:cNvPr id="179" name="Google Shape;179;p27"/>
          <p:cNvSpPr/>
          <p:nvPr/>
        </p:nvSpPr>
        <p:spPr>
          <a:xfrm>
            <a:off x="2871975" y="353850"/>
            <a:ext cx="3053700" cy="4435800"/>
          </a:xfrm>
          <a:prstGeom prst="roundRect">
            <a:avLst>
              <a:gd fmla="val 428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7"/>
          <p:cNvSpPr/>
          <p:nvPr/>
        </p:nvSpPr>
        <p:spPr>
          <a:xfrm rot="10800000">
            <a:off x="2871975" y="615350"/>
            <a:ext cx="71100" cy="813900"/>
          </a:xfrm>
          <a:prstGeom prst="roundRect">
            <a:avLst>
              <a:gd fmla="val 50000" name="adj"/>
            </a:avLst>
          </a:prstGeom>
          <a:gradFill>
            <a:gsLst>
              <a:gs pos="0">
                <a:srgbClr val="0D5DDF"/>
              </a:gs>
              <a:gs pos="100000">
                <a:srgbClr val="9256CF"/>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rot="10800000">
            <a:off x="2871975" y="2065775"/>
            <a:ext cx="71100" cy="813900"/>
          </a:xfrm>
          <a:prstGeom prst="roundRect">
            <a:avLst>
              <a:gd fmla="val 50000" name="adj"/>
            </a:avLst>
          </a:prstGeom>
          <a:gradFill>
            <a:gsLst>
              <a:gs pos="0">
                <a:srgbClr val="0D5DDF"/>
              </a:gs>
              <a:gs pos="100000">
                <a:srgbClr val="9256CF"/>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rot="10800000">
            <a:off x="2871975" y="3516200"/>
            <a:ext cx="71100" cy="813900"/>
          </a:xfrm>
          <a:prstGeom prst="roundRect">
            <a:avLst>
              <a:gd fmla="val 50000" name="adj"/>
            </a:avLst>
          </a:prstGeom>
          <a:gradFill>
            <a:gsLst>
              <a:gs pos="0">
                <a:srgbClr val="0D5DDF"/>
              </a:gs>
              <a:gs pos="100000">
                <a:srgbClr val="9256CF"/>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ph idx="1" type="subTitle"/>
          </p:nvPr>
        </p:nvSpPr>
        <p:spPr>
          <a:xfrm>
            <a:off x="3812025" y="360000"/>
            <a:ext cx="49398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84" name="Google Shape;184;p27"/>
          <p:cNvSpPr txBox="1"/>
          <p:nvPr>
            <p:ph idx="2" type="body"/>
          </p:nvPr>
        </p:nvSpPr>
        <p:spPr>
          <a:xfrm>
            <a:off x="3812025" y="907200"/>
            <a:ext cx="4939800" cy="96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5" name="Google Shape;185;p27"/>
          <p:cNvSpPr txBox="1"/>
          <p:nvPr>
            <p:ph idx="3" type="subTitle"/>
          </p:nvPr>
        </p:nvSpPr>
        <p:spPr>
          <a:xfrm>
            <a:off x="3812025" y="1792800"/>
            <a:ext cx="49398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86" name="Google Shape;186;p27"/>
          <p:cNvSpPr txBox="1"/>
          <p:nvPr>
            <p:ph idx="4" type="body"/>
          </p:nvPr>
        </p:nvSpPr>
        <p:spPr>
          <a:xfrm>
            <a:off x="3812025" y="2340000"/>
            <a:ext cx="4939800" cy="96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7" name="Google Shape;187;p27"/>
          <p:cNvSpPr txBox="1"/>
          <p:nvPr>
            <p:ph idx="5" type="subTitle"/>
          </p:nvPr>
        </p:nvSpPr>
        <p:spPr>
          <a:xfrm>
            <a:off x="3812025" y="3229200"/>
            <a:ext cx="49398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88" name="Google Shape;188;p27"/>
          <p:cNvSpPr txBox="1"/>
          <p:nvPr>
            <p:ph idx="6" type="body"/>
          </p:nvPr>
        </p:nvSpPr>
        <p:spPr>
          <a:xfrm>
            <a:off x="3812025" y="3772800"/>
            <a:ext cx="4939800" cy="96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9" name="Google Shape;189;p27"/>
          <p:cNvSpPr txBox="1"/>
          <p:nvPr>
            <p:ph type="title"/>
          </p:nvPr>
        </p:nvSpPr>
        <p:spPr>
          <a:xfrm>
            <a:off x="337475" y="493200"/>
            <a:ext cx="23436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1">
    <p:spTree>
      <p:nvGrpSpPr>
        <p:cNvPr id="190" name="Shape 190"/>
        <p:cNvGrpSpPr/>
        <p:nvPr/>
      </p:nvGrpSpPr>
      <p:grpSpPr>
        <a:xfrm>
          <a:off x="0" y="0"/>
          <a:ext cx="0" cy="0"/>
          <a:chOff x="0" y="0"/>
          <a:chExt cx="0" cy="0"/>
        </a:xfrm>
      </p:grpSpPr>
      <p:sp>
        <p:nvSpPr>
          <p:cNvPr id="191" name="Google Shape;191;p28"/>
          <p:cNvSpPr/>
          <p:nvPr/>
        </p:nvSpPr>
        <p:spPr>
          <a:xfrm>
            <a:off x="0" y="1662600"/>
            <a:ext cx="9144000" cy="34809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8"/>
          <p:cNvSpPr/>
          <p:nvPr/>
        </p:nvSpPr>
        <p:spPr>
          <a:xfrm rot="-5400000">
            <a:off x="767031" y="1448925"/>
            <a:ext cx="71100" cy="452100"/>
          </a:xfrm>
          <a:prstGeom prst="roundRect">
            <a:avLst>
              <a:gd fmla="val 50000" name="adj"/>
            </a:avLst>
          </a:prstGeom>
          <a:gradFill>
            <a:gsLst>
              <a:gs pos="0">
                <a:srgbClr val="0D5DDF"/>
              </a:gs>
              <a:gs pos="100000">
                <a:srgbClr val="9256CF"/>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ph idx="1" type="subTitle"/>
          </p:nvPr>
        </p:nvSpPr>
        <p:spPr>
          <a:xfrm>
            <a:off x="331200" y="1927038"/>
            <a:ext cx="2052000" cy="54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94" name="Google Shape;194;p28"/>
          <p:cNvSpPr txBox="1"/>
          <p:nvPr>
            <p:ph idx="2" type="body"/>
          </p:nvPr>
        </p:nvSpPr>
        <p:spPr>
          <a:xfrm>
            <a:off x="331200" y="2586350"/>
            <a:ext cx="2052000" cy="221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95" name="Google Shape;195;p28"/>
          <p:cNvSpPr/>
          <p:nvPr/>
        </p:nvSpPr>
        <p:spPr>
          <a:xfrm rot="-5400000">
            <a:off x="2941431" y="1450725"/>
            <a:ext cx="71100" cy="452100"/>
          </a:xfrm>
          <a:prstGeom prst="roundRect">
            <a:avLst>
              <a:gd fmla="val 50000" name="adj"/>
            </a:avLst>
          </a:prstGeom>
          <a:gradFill>
            <a:gsLst>
              <a:gs pos="0">
                <a:srgbClr val="0D5DDF"/>
              </a:gs>
              <a:gs pos="100000">
                <a:srgbClr val="9256CF"/>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txBox="1"/>
          <p:nvPr>
            <p:ph idx="3" type="subTitle"/>
          </p:nvPr>
        </p:nvSpPr>
        <p:spPr>
          <a:xfrm>
            <a:off x="2505600" y="1927973"/>
            <a:ext cx="2052000" cy="54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197" name="Google Shape;197;p28"/>
          <p:cNvSpPr txBox="1"/>
          <p:nvPr>
            <p:ph idx="4" type="body"/>
          </p:nvPr>
        </p:nvSpPr>
        <p:spPr>
          <a:xfrm>
            <a:off x="2505600" y="2588636"/>
            <a:ext cx="2052000" cy="221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98" name="Google Shape;198;p28"/>
          <p:cNvSpPr/>
          <p:nvPr/>
        </p:nvSpPr>
        <p:spPr>
          <a:xfrm rot="-5400000">
            <a:off x="5119431" y="1450725"/>
            <a:ext cx="71100" cy="452100"/>
          </a:xfrm>
          <a:prstGeom prst="roundRect">
            <a:avLst>
              <a:gd fmla="val 50000" name="adj"/>
            </a:avLst>
          </a:prstGeom>
          <a:gradFill>
            <a:gsLst>
              <a:gs pos="0">
                <a:srgbClr val="0D5DDF"/>
              </a:gs>
              <a:gs pos="100000">
                <a:srgbClr val="9256CF"/>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txBox="1"/>
          <p:nvPr>
            <p:ph idx="5" type="subTitle"/>
          </p:nvPr>
        </p:nvSpPr>
        <p:spPr>
          <a:xfrm>
            <a:off x="4683600" y="1927973"/>
            <a:ext cx="2052000" cy="54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00" name="Google Shape;200;p28"/>
          <p:cNvSpPr txBox="1"/>
          <p:nvPr>
            <p:ph idx="6" type="body"/>
          </p:nvPr>
        </p:nvSpPr>
        <p:spPr>
          <a:xfrm>
            <a:off x="4683600" y="2588636"/>
            <a:ext cx="2052000" cy="221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01" name="Google Shape;201;p28"/>
          <p:cNvSpPr/>
          <p:nvPr/>
        </p:nvSpPr>
        <p:spPr>
          <a:xfrm rot="-5400000">
            <a:off x="7293831" y="1450725"/>
            <a:ext cx="71100" cy="452100"/>
          </a:xfrm>
          <a:prstGeom prst="roundRect">
            <a:avLst>
              <a:gd fmla="val 50000" name="adj"/>
            </a:avLst>
          </a:prstGeom>
          <a:gradFill>
            <a:gsLst>
              <a:gs pos="0">
                <a:srgbClr val="0D5DDF"/>
              </a:gs>
              <a:gs pos="100000">
                <a:srgbClr val="9256CF"/>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txBox="1"/>
          <p:nvPr>
            <p:ph idx="7" type="subTitle"/>
          </p:nvPr>
        </p:nvSpPr>
        <p:spPr>
          <a:xfrm>
            <a:off x="6858000" y="1927973"/>
            <a:ext cx="2052000" cy="54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03" name="Google Shape;203;p28"/>
          <p:cNvSpPr txBox="1"/>
          <p:nvPr>
            <p:ph idx="8" type="body"/>
          </p:nvPr>
        </p:nvSpPr>
        <p:spPr>
          <a:xfrm>
            <a:off x="6858000" y="2588636"/>
            <a:ext cx="2052000" cy="221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04" name="Google Shape;204;p28"/>
          <p:cNvSpPr txBox="1"/>
          <p:nvPr>
            <p:ph type="title"/>
          </p:nvPr>
        </p:nvSpPr>
        <p:spPr>
          <a:xfrm>
            <a:off x="331200" y="363600"/>
            <a:ext cx="84456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CUSTOM_2">
    <p:spTree>
      <p:nvGrpSpPr>
        <p:cNvPr id="205" name="Shape 205"/>
        <p:cNvGrpSpPr/>
        <p:nvPr/>
      </p:nvGrpSpPr>
      <p:grpSpPr>
        <a:xfrm>
          <a:off x="0" y="0"/>
          <a:ext cx="0" cy="0"/>
          <a:chOff x="0" y="0"/>
          <a:chExt cx="0" cy="0"/>
        </a:xfrm>
      </p:grpSpPr>
      <p:sp>
        <p:nvSpPr>
          <p:cNvPr id="206" name="Google Shape;206;p29"/>
          <p:cNvSpPr/>
          <p:nvPr/>
        </p:nvSpPr>
        <p:spPr>
          <a:xfrm>
            <a:off x="705563" y="1223238"/>
            <a:ext cx="1840800" cy="3689100"/>
          </a:xfrm>
          <a:prstGeom prst="roundRect">
            <a:avLst>
              <a:gd fmla="val 744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9"/>
          <p:cNvSpPr/>
          <p:nvPr/>
        </p:nvSpPr>
        <p:spPr>
          <a:xfrm>
            <a:off x="4633613" y="1223238"/>
            <a:ext cx="1840800" cy="3689100"/>
          </a:xfrm>
          <a:prstGeom prst="roundRect">
            <a:avLst>
              <a:gd fmla="val 744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9"/>
          <p:cNvSpPr/>
          <p:nvPr/>
        </p:nvSpPr>
        <p:spPr>
          <a:xfrm>
            <a:off x="2669588" y="1223238"/>
            <a:ext cx="1840800" cy="3689100"/>
          </a:xfrm>
          <a:prstGeom prst="roundRect">
            <a:avLst>
              <a:gd fmla="val 744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9"/>
          <p:cNvSpPr/>
          <p:nvPr/>
        </p:nvSpPr>
        <p:spPr>
          <a:xfrm>
            <a:off x="6597638" y="1223238"/>
            <a:ext cx="1840800" cy="3689100"/>
          </a:xfrm>
          <a:prstGeom prst="roundRect">
            <a:avLst>
              <a:gd fmla="val 744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29"/>
          <p:cNvSpPr/>
          <p:nvPr/>
        </p:nvSpPr>
        <p:spPr>
          <a:xfrm>
            <a:off x="705550" y="1223238"/>
            <a:ext cx="1840800" cy="3539700"/>
          </a:xfrm>
          <a:prstGeom prst="roundRect">
            <a:avLst>
              <a:gd fmla="val 7443"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9"/>
          <p:cNvSpPr/>
          <p:nvPr/>
        </p:nvSpPr>
        <p:spPr>
          <a:xfrm>
            <a:off x="2669575" y="1223238"/>
            <a:ext cx="1840800" cy="3539700"/>
          </a:xfrm>
          <a:prstGeom prst="roundRect">
            <a:avLst>
              <a:gd fmla="val 7443"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9"/>
          <p:cNvSpPr/>
          <p:nvPr/>
        </p:nvSpPr>
        <p:spPr>
          <a:xfrm>
            <a:off x="4633600" y="1223238"/>
            <a:ext cx="1840800" cy="3539700"/>
          </a:xfrm>
          <a:prstGeom prst="roundRect">
            <a:avLst>
              <a:gd fmla="val 7443"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9"/>
          <p:cNvSpPr/>
          <p:nvPr/>
        </p:nvSpPr>
        <p:spPr>
          <a:xfrm>
            <a:off x="6597625" y="1223238"/>
            <a:ext cx="1840800" cy="3539700"/>
          </a:xfrm>
          <a:prstGeom prst="roundRect">
            <a:avLst>
              <a:gd fmla="val 7443"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9"/>
          <p:cNvSpPr/>
          <p:nvPr/>
        </p:nvSpPr>
        <p:spPr>
          <a:xfrm>
            <a:off x="869650" y="1410688"/>
            <a:ext cx="448200" cy="44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9"/>
          <p:cNvSpPr/>
          <p:nvPr/>
        </p:nvSpPr>
        <p:spPr>
          <a:xfrm>
            <a:off x="2833675" y="1410688"/>
            <a:ext cx="448200" cy="44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9"/>
          <p:cNvSpPr/>
          <p:nvPr/>
        </p:nvSpPr>
        <p:spPr>
          <a:xfrm>
            <a:off x="4797700" y="1410688"/>
            <a:ext cx="448200" cy="44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9"/>
          <p:cNvSpPr/>
          <p:nvPr/>
        </p:nvSpPr>
        <p:spPr>
          <a:xfrm>
            <a:off x="6761725" y="1410688"/>
            <a:ext cx="448200" cy="44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9"/>
          <p:cNvSpPr txBox="1"/>
          <p:nvPr/>
        </p:nvSpPr>
        <p:spPr>
          <a:xfrm>
            <a:off x="869650" y="1410688"/>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anken Grotesk ExtraBold"/>
                <a:ea typeface="Hanken Grotesk ExtraBold"/>
                <a:cs typeface="Hanken Grotesk ExtraBold"/>
                <a:sym typeface="Hanken Grotesk ExtraBold"/>
              </a:rPr>
              <a:t>01</a:t>
            </a:r>
            <a:endParaRPr sz="1200">
              <a:solidFill>
                <a:schemeClr val="lt1"/>
              </a:solidFill>
              <a:latin typeface="Hanken Grotesk ExtraBold"/>
              <a:ea typeface="Hanken Grotesk ExtraBold"/>
              <a:cs typeface="Hanken Grotesk ExtraBold"/>
              <a:sym typeface="Hanken Grotesk ExtraBold"/>
            </a:endParaRPr>
          </a:p>
        </p:txBody>
      </p:sp>
      <p:sp>
        <p:nvSpPr>
          <p:cNvPr id="219" name="Google Shape;219;p29"/>
          <p:cNvSpPr txBox="1"/>
          <p:nvPr/>
        </p:nvSpPr>
        <p:spPr>
          <a:xfrm>
            <a:off x="2833675" y="1410688"/>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anken Grotesk ExtraBold"/>
                <a:ea typeface="Hanken Grotesk ExtraBold"/>
                <a:cs typeface="Hanken Grotesk ExtraBold"/>
                <a:sym typeface="Hanken Grotesk ExtraBold"/>
              </a:rPr>
              <a:t>02</a:t>
            </a:r>
            <a:endParaRPr sz="1200">
              <a:solidFill>
                <a:schemeClr val="lt1"/>
              </a:solidFill>
              <a:latin typeface="Hanken Grotesk ExtraBold"/>
              <a:ea typeface="Hanken Grotesk ExtraBold"/>
              <a:cs typeface="Hanken Grotesk ExtraBold"/>
              <a:sym typeface="Hanken Grotesk ExtraBold"/>
            </a:endParaRPr>
          </a:p>
        </p:txBody>
      </p:sp>
      <p:sp>
        <p:nvSpPr>
          <p:cNvPr id="220" name="Google Shape;220;p29"/>
          <p:cNvSpPr txBox="1"/>
          <p:nvPr/>
        </p:nvSpPr>
        <p:spPr>
          <a:xfrm>
            <a:off x="4797700" y="1410688"/>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anken Grotesk ExtraBold"/>
                <a:ea typeface="Hanken Grotesk ExtraBold"/>
                <a:cs typeface="Hanken Grotesk ExtraBold"/>
                <a:sym typeface="Hanken Grotesk ExtraBold"/>
              </a:rPr>
              <a:t>03</a:t>
            </a:r>
            <a:endParaRPr sz="1200">
              <a:solidFill>
                <a:schemeClr val="lt1"/>
              </a:solidFill>
              <a:latin typeface="Hanken Grotesk ExtraBold"/>
              <a:ea typeface="Hanken Grotesk ExtraBold"/>
              <a:cs typeface="Hanken Grotesk ExtraBold"/>
              <a:sym typeface="Hanken Grotesk ExtraBold"/>
            </a:endParaRPr>
          </a:p>
        </p:txBody>
      </p:sp>
      <p:sp>
        <p:nvSpPr>
          <p:cNvPr id="221" name="Google Shape;221;p29"/>
          <p:cNvSpPr txBox="1"/>
          <p:nvPr/>
        </p:nvSpPr>
        <p:spPr>
          <a:xfrm>
            <a:off x="6761725" y="1410688"/>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anken Grotesk ExtraBold"/>
                <a:ea typeface="Hanken Grotesk ExtraBold"/>
                <a:cs typeface="Hanken Grotesk ExtraBold"/>
                <a:sym typeface="Hanken Grotesk ExtraBold"/>
              </a:rPr>
              <a:t>04</a:t>
            </a:r>
            <a:endParaRPr sz="1200">
              <a:solidFill>
                <a:schemeClr val="lt1"/>
              </a:solidFill>
              <a:latin typeface="Hanken Grotesk ExtraBold"/>
              <a:ea typeface="Hanken Grotesk ExtraBold"/>
              <a:cs typeface="Hanken Grotesk ExtraBold"/>
              <a:sym typeface="Hanken Grotesk ExtraBold"/>
            </a:endParaRPr>
          </a:p>
        </p:txBody>
      </p:sp>
      <p:sp>
        <p:nvSpPr>
          <p:cNvPr id="222" name="Google Shape;222;p29"/>
          <p:cNvSpPr txBox="1"/>
          <p:nvPr>
            <p:ph idx="1" type="subTitle"/>
          </p:nvPr>
        </p:nvSpPr>
        <p:spPr>
          <a:xfrm>
            <a:off x="871200" y="2074050"/>
            <a:ext cx="15120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23" name="Google Shape;223;p29"/>
          <p:cNvSpPr txBox="1"/>
          <p:nvPr>
            <p:ph idx="2" type="body"/>
          </p:nvPr>
        </p:nvSpPr>
        <p:spPr>
          <a:xfrm>
            <a:off x="871200" y="2781925"/>
            <a:ext cx="1512000" cy="180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4" name="Google Shape;224;p29"/>
          <p:cNvSpPr txBox="1"/>
          <p:nvPr>
            <p:ph idx="3" type="subTitle"/>
          </p:nvPr>
        </p:nvSpPr>
        <p:spPr>
          <a:xfrm>
            <a:off x="4798800" y="2074050"/>
            <a:ext cx="15120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25" name="Google Shape;225;p29"/>
          <p:cNvSpPr txBox="1"/>
          <p:nvPr>
            <p:ph idx="4" type="body"/>
          </p:nvPr>
        </p:nvSpPr>
        <p:spPr>
          <a:xfrm>
            <a:off x="4798800" y="2781925"/>
            <a:ext cx="1512000" cy="180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6" name="Google Shape;226;p29"/>
          <p:cNvSpPr txBox="1"/>
          <p:nvPr>
            <p:ph idx="5" type="subTitle"/>
          </p:nvPr>
        </p:nvSpPr>
        <p:spPr>
          <a:xfrm>
            <a:off x="2833200" y="2074050"/>
            <a:ext cx="15120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27" name="Google Shape;227;p29"/>
          <p:cNvSpPr txBox="1"/>
          <p:nvPr>
            <p:ph idx="6" type="body"/>
          </p:nvPr>
        </p:nvSpPr>
        <p:spPr>
          <a:xfrm>
            <a:off x="2833200" y="2781925"/>
            <a:ext cx="1512000" cy="180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8" name="Google Shape;228;p29"/>
          <p:cNvSpPr txBox="1"/>
          <p:nvPr>
            <p:ph idx="7" type="subTitle"/>
          </p:nvPr>
        </p:nvSpPr>
        <p:spPr>
          <a:xfrm>
            <a:off x="6760800" y="2074050"/>
            <a:ext cx="15120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29" name="Google Shape;229;p29"/>
          <p:cNvSpPr txBox="1"/>
          <p:nvPr>
            <p:ph idx="8" type="body"/>
          </p:nvPr>
        </p:nvSpPr>
        <p:spPr>
          <a:xfrm>
            <a:off x="6760800" y="2781925"/>
            <a:ext cx="1512000" cy="180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0" name="Google Shape;230;p29"/>
          <p:cNvSpPr txBox="1"/>
          <p:nvPr>
            <p:ph type="title"/>
          </p:nvPr>
        </p:nvSpPr>
        <p:spPr>
          <a:xfrm>
            <a:off x="705600" y="349675"/>
            <a:ext cx="77328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CUSTOM_3">
    <p:spTree>
      <p:nvGrpSpPr>
        <p:cNvPr id="231" name="Shape 231"/>
        <p:cNvGrpSpPr/>
        <p:nvPr/>
      </p:nvGrpSpPr>
      <p:grpSpPr>
        <a:xfrm>
          <a:off x="0" y="0"/>
          <a:ext cx="0" cy="0"/>
          <a:chOff x="0" y="0"/>
          <a:chExt cx="0" cy="0"/>
        </a:xfrm>
      </p:grpSpPr>
      <p:sp>
        <p:nvSpPr>
          <p:cNvPr id="232" name="Google Shape;232;p30"/>
          <p:cNvSpPr/>
          <p:nvPr/>
        </p:nvSpPr>
        <p:spPr>
          <a:xfrm>
            <a:off x="323850" y="1228675"/>
            <a:ext cx="8496300" cy="3163500"/>
          </a:xfrm>
          <a:prstGeom prst="roundRect">
            <a:avLst>
              <a:gd fmla="val 5237" name="adj"/>
            </a:avLst>
          </a:prstGeom>
          <a:gradFill>
            <a:gsLst>
              <a:gs pos="0">
                <a:srgbClr val="0D5DDF"/>
              </a:gs>
              <a:gs pos="100000">
                <a:srgbClr val="9256CF"/>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30"/>
          <p:cNvSpPr txBox="1"/>
          <p:nvPr>
            <p:ph type="title"/>
          </p:nvPr>
        </p:nvSpPr>
        <p:spPr>
          <a:xfrm>
            <a:off x="378000" y="382775"/>
            <a:ext cx="83988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234" name="Google Shape;234;p30"/>
          <p:cNvSpPr txBox="1"/>
          <p:nvPr>
            <p:ph idx="1" type="subTitle"/>
          </p:nvPr>
        </p:nvSpPr>
        <p:spPr>
          <a:xfrm>
            <a:off x="1562400" y="1418400"/>
            <a:ext cx="1753200" cy="547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b="1" sz="1400">
                <a:solidFill>
                  <a:schemeClr val="lt1"/>
                </a:solidFill>
              </a:defRPr>
            </a:lvl1pPr>
            <a:lvl2pPr lvl="1" algn="ctr">
              <a:lnSpc>
                <a:spcPct val="100000"/>
              </a:lnSpc>
              <a:spcBef>
                <a:spcPts val="0"/>
              </a:spcBef>
              <a:spcAft>
                <a:spcPts val="0"/>
              </a:spcAft>
              <a:buClr>
                <a:schemeClr val="lt1"/>
              </a:buClr>
              <a:buSzPts val="1400"/>
              <a:buNone/>
              <a:defRPr b="1" sz="1400">
                <a:solidFill>
                  <a:schemeClr val="lt1"/>
                </a:solidFill>
              </a:defRPr>
            </a:lvl2pPr>
            <a:lvl3pPr lvl="2" algn="ctr">
              <a:lnSpc>
                <a:spcPct val="100000"/>
              </a:lnSpc>
              <a:spcBef>
                <a:spcPts val="0"/>
              </a:spcBef>
              <a:spcAft>
                <a:spcPts val="0"/>
              </a:spcAft>
              <a:buClr>
                <a:schemeClr val="lt1"/>
              </a:buClr>
              <a:buSzPts val="1400"/>
              <a:buNone/>
              <a:defRPr b="1" sz="1400">
                <a:solidFill>
                  <a:schemeClr val="lt1"/>
                </a:solidFill>
              </a:defRPr>
            </a:lvl3pPr>
            <a:lvl4pPr lvl="3" algn="ctr">
              <a:lnSpc>
                <a:spcPct val="100000"/>
              </a:lnSpc>
              <a:spcBef>
                <a:spcPts val="0"/>
              </a:spcBef>
              <a:spcAft>
                <a:spcPts val="0"/>
              </a:spcAft>
              <a:buClr>
                <a:schemeClr val="lt1"/>
              </a:buClr>
              <a:buSzPts val="1400"/>
              <a:buNone/>
              <a:defRPr b="1" sz="1400">
                <a:solidFill>
                  <a:schemeClr val="lt1"/>
                </a:solidFill>
              </a:defRPr>
            </a:lvl4pPr>
            <a:lvl5pPr lvl="4" algn="ctr">
              <a:lnSpc>
                <a:spcPct val="100000"/>
              </a:lnSpc>
              <a:spcBef>
                <a:spcPts val="0"/>
              </a:spcBef>
              <a:spcAft>
                <a:spcPts val="0"/>
              </a:spcAft>
              <a:buClr>
                <a:schemeClr val="lt1"/>
              </a:buClr>
              <a:buSzPts val="1400"/>
              <a:buNone/>
              <a:defRPr b="1" sz="1400">
                <a:solidFill>
                  <a:schemeClr val="lt1"/>
                </a:solidFill>
              </a:defRPr>
            </a:lvl5pPr>
            <a:lvl6pPr lvl="5" algn="ctr">
              <a:lnSpc>
                <a:spcPct val="100000"/>
              </a:lnSpc>
              <a:spcBef>
                <a:spcPts val="0"/>
              </a:spcBef>
              <a:spcAft>
                <a:spcPts val="0"/>
              </a:spcAft>
              <a:buClr>
                <a:schemeClr val="lt1"/>
              </a:buClr>
              <a:buSzPts val="1400"/>
              <a:buNone/>
              <a:defRPr b="1" sz="1400">
                <a:solidFill>
                  <a:schemeClr val="lt1"/>
                </a:solidFill>
              </a:defRPr>
            </a:lvl6pPr>
            <a:lvl7pPr lvl="6" algn="ctr">
              <a:lnSpc>
                <a:spcPct val="100000"/>
              </a:lnSpc>
              <a:spcBef>
                <a:spcPts val="0"/>
              </a:spcBef>
              <a:spcAft>
                <a:spcPts val="0"/>
              </a:spcAft>
              <a:buClr>
                <a:schemeClr val="lt1"/>
              </a:buClr>
              <a:buSzPts val="1400"/>
              <a:buNone/>
              <a:defRPr b="1" sz="1400">
                <a:solidFill>
                  <a:schemeClr val="lt1"/>
                </a:solidFill>
              </a:defRPr>
            </a:lvl7pPr>
            <a:lvl8pPr lvl="7" algn="ctr">
              <a:lnSpc>
                <a:spcPct val="100000"/>
              </a:lnSpc>
              <a:spcBef>
                <a:spcPts val="0"/>
              </a:spcBef>
              <a:spcAft>
                <a:spcPts val="0"/>
              </a:spcAft>
              <a:buClr>
                <a:schemeClr val="lt1"/>
              </a:buClr>
              <a:buSzPts val="1400"/>
              <a:buNone/>
              <a:defRPr b="1" sz="1400">
                <a:solidFill>
                  <a:schemeClr val="lt1"/>
                </a:solidFill>
              </a:defRPr>
            </a:lvl8pPr>
            <a:lvl9pPr lvl="8" algn="ctr">
              <a:lnSpc>
                <a:spcPct val="100000"/>
              </a:lnSpc>
              <a:spcBef>
                <a:spcPts val="0"/>
              </a:spcBef>
              <a:spcAft>
                <a:spcPts val="0"/>
              </a:spcAft>
              <a:buClr>
                <a:schemeClr val="lt1"/>
              </a:buClr>
              <a:buSzPts val="1400"/>
              <a:buNone/>
              <a:defRPr b="1" sz="1400">
                <a:solidFill>
                  <a:schemeClr val="lt1"/>
                </a:solidFill>
              </a:defRPr>
            </a:lvl9pPr>
          </a:lstStyle>
          <a:p/>
        </p:txBody>
      </p:sp>
      <p:sp>
        <p:nvSpPr>
          <p:cNvPr id="235" name="Google Shape;235;p30"/>
          <p:cNvSpPr txBox="1"/>
          <p:nvPr>
            <p:ph idx="2" type="body"/>
          </p:nvPr>
        </p:nvSpPr>
        <p:spPr>
          <a:xfrm>
            <a:off x="1562400" y="2089025"/>
            <a:ext cx="1753200" cy="20151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36" name="Google Shape;236;p30"/>
          <p:cNvSpPr txBox="1"/>
          <p:nvPr>
            <p:ph idx="3" type="subTitle"/>
          </p:nvPr>
        </p:nvSpPr>
        <p:spPr>
          <a:xfrm>
            <a:off x="3697200" y="1418400"/>
            <a:ext cx="1753200" cy="547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b="1" sz="1400">
                <a:solidFill>
                  <a:schemeClr val="lt1"/>
                </a:solidFill>
              </a:defRPr>
            </a:lvl1pPr>
            <a:lvl2pPr lvl="1" algn="ctr">
              <a:lnSpc>
                <a:spcPct val="100000"/>
              </a:lnSpc>
              <a:spcBef>
                <a:spcPts val="0"/>
              </a:spcBef>
              <a:spcAft>
                <a:spcPts val="0"/>
              </a:spcAft>
              <a:buClr>
                <a:schemeClr val="lt1"/>
              </a:buClr>
              <a:buSzPts val="1400"/>
              <a:buNone/>
              <a:defRPr b="1" sz="1400">
                <a:solidFill>
                  <a:schemeClr val="lt1"/>
                </a:solidFill>
              </a:defRPr>
            </a:lvl2pPr>
            <a:lvl3pPr lvl="2" algn="ctr">
              <a:lnSpc>
                <a:spcPct val="100000"/>
              </a:lnSpc>
              <a:spcBef>
                <a:spcPts val="0"/>
              </a:spcBef>
              <a:spcAft>
                <a:spcPts val="0"/>
              </a:spcAft>
              <a:buClr>
                <a:schemeClr val="lt1"/>
              </a:buClr>
              <a:buSzPts val="1400"/>
              <a:buNone/>
              <a:defRPr b="1" sz="1400">
                <a:solidFill>
                  <a:schemeClr val="lt1"/>
                </a:solidFill>
              </a:defRPr>
            </a:lvl3pPr>
            <a:lvl4pPr lvl="3" algn="ctr">
              <a:lnSpc>
                <a:spcPct val="100000"/>
              </a:lnSpc>
              <a:spcBef>
                <a:spcPts val="0"/>
              </a:spcBef>
              <a:spcAft>
                <a:spcPts val="0"/>
              </a:spcAft>
              <a:buClr>
                <a:schemeClr val="lt1"/>
              </a:buClr>
              <a:buSzPts val="1400"/>
              <a:buNone/>
              <a:defRPr b="1" sz="1400">
                <a:solidFill>
                  <a:schemeClr val="lt1"/>
                </a:solidFill>
              </a:defRPr>
            </a:lvl4pPr>
            <a:lvl5pPr lvl="4" algn="ctr">
              <a:lnSpc>
                <a:spcPct val="100000"/>
              </a:lnSpc>
              <a:spcBef>
                <a:spcPts val="0"/>
              </a:spcBef>
              <a:spcAft>
                <a:spcPts val="0"/>
              </a:spcAft>
              <a:buClr>
                <a:schemeClr val="lt1"/>
              </a:buClr>
              <a:buSzPts val="1400"/>
              <a:buNone/>
              <a:defRPr b="1" sz="1400">
                <a:solidFill>
                  <a:schemeClr val="lt1"/>
                </a:solidFill>
              </a:defRPr>
            </a:lvl5pPr>
            <a:lvl6pPr lvl="5" algn="ctr">
              <a:lnSpc>
                <a:spcPct val="100000"/>
              </a:lnSpc>
              <a:spcBef>
                <a:spcPts val="0"/>
              </a:spcBef>
              <a:spcAft>
                <a:spcPts val="0"/>
              </a:spcAft>
              <a:buClr>
                <a:schemeClr val="lt1"/>
              </a:buClr>
              <a:buSzPts val="1400"/>
              <a:buNone/>
              <a:defRPr b="1" sz="1400">
                <a:solidFill>
                  <a:schemeClr val="lt1"/>
                </a:solidFill>
              </a:defRPr>
            </a:lvl6pPr>
            <a:lvl7pPr lvl="6" algn="ctr">
              <a:lnSpc>
                <a:spcPct val="100000"/>
              </a:lnSpc>
              <a:spcBef>
                <a:spcPts val="0"/>
              </a:spcBef>
              <a:spcAft>
                <a:spcPts val="0"/>
              </a:spcAft>
              <a:buClr>
                <a:schemeClr val="lt1"/>
              </a:buClr>
              <a:buSzPts val="1400"/>
              <a:buNone/>
              <a:defRPr b="1" sz="1400">
                <a:solidFill>
                  <a:schemeClr val="lt1"/>
                </a:solidFill>
              </a:defRPr>
            </a:lvl7pPr>
            <a:lvl8pPr lvl="7" algn="ctr">
              <a:lnSpc>
                <a:spcPct val="100000"/>
              </a:lnSpc>
              <a:spcBef>
                <a:spcPts val="0"/>
              </a:spcBef>
              <a:spcAft>
                <a:spcPts val="0"/>
              </a:spcAft>
              <a:buClr>
                <a:schemeClr val="lt1"/>
              </a:buClr>
              <a:buSzPts val="1400"/>
              <a:buNone/>
              <a:defRPr b="1" sz="1400">
                <a:solidFill>
                  <a:schemeClr val="lt1"/>
                </a:solidFill>
              </a:defRPr>
            </a:lvl8pPr>
            <a:lvl9pPr lvl="8" algn="ctr">
              <a:lnSpc>
                <a:spcPct val="100000"/>
              </a:lnSpc>
              <a:spcBef>
                <a:spcPts val="0"/>
              </a:spcBef>
              <a:spcAft>
                <a:spcPts val="0"/>
              </a:spcAft>
              <a:buClr>
                <a:schemeClr val="lt1"/>
              </a:buClr>
              <a:buSzPts val="1400"/>
              <a:buNone/>
              <a:defRPr b="1" sz="1400">
                <a:solidFill>
                  <a:schemeClr val="lt1"/>
                </a:solidFill>
              </a:defRPr>
            </a:lvl9pPr>
          </a:lstStyle>
          <a:p/>
        </p:txBody>
      </p:sp>
      <p:sp>
        <p:nvSpPr>
          <p:cNvPr id="237" name="Google Shape;237;p30"/>
          <p:cNvSpPr txBox="1"/>
          <p:nvPr>
            <p:ph idx="4" type="body"/>
          </p:nvPr>
        </p:nvSpPr>
        <p:spPr>
          <a:xfrm>
            <a:off x="3697200" y="2089025"/>
            <a:ext cx="1753200" cy="20151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38" name="Google Shape;238;p30"/>
          <p:cNvSpPr txBox="1"/>
          <p:nvPr>
            <p:ph idx="5" type="subTitle"/>
          </p:nvPr>
        </p:nvSpPr>
        <p:spPr>
          <a:xfrm>
            <a:off x="5828400" y="1418400"/>
            <a:ext cx="1753200" cy="547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b="1" sz="1400">
                <a:solidFill>
                  <a:schemeClr val="lt1"/>
                </a:solidFill>
              </a:defRPr>
            </a:lvl1pPr>
            <a:lvl2pPr lvl="1" algn="ctr">
              <a:lnSpc>
                <a:spcPct val="100000"/>
              </a:lnSpc>
              <a:spcBef>
                <a:spcPts val="0"/>
              </a:spcBef>
              <a:spcAft>
                <a:spcPts val="0"/>
              </a:spcAft>
              <a:buClr>
                <a:schemeClr val="lt1"/>
              </a:buClr>
              <a:buSzPts val="1400"/>
              <a:buNone/>
              <a:defRPr b="1" sz="1400">
                <a:solidFill>
                  <a:schemeClr val="lt1"/>
                </a:solidFill>
              </a:defRPr>
            </a:lvl2pPr>
            <a:lvl3pPr lvl="2" algn="ctr">
              <a:lnSpc>
                <a:spcPct val="100000"/>
              </a:lnSpc>
              <a:spcBef>
                <a:spcPts val="0"/>
              </a:spcBef>
              <a:spcAft>
                <a:spcPts val="0"/>
              </a:spcAft>
              <a:buClr>
                <a:schemeClr val="lt1"/>
              </a:buClr>
              <a:buSzPts val="1400"/>
              <a:buNone/>
              <a:defRPr b="1" sz="1400">
                <a:solidFill>
                  <a:schemeClr val="lt1"/>
                </a:solidFill>
              </a:defRPr>
            </a:lvl3pPr>
            <a:lvl4pPr lvl="3" algn="ctr">
              <a:lnSpc>
                <a:spcPct val="100000"/>
              </a:lnSpc>
              <a:spcBef>
                <a:spcPts val="0"/>
              </a:spcBef>
              <a:spcAft>
                <a:spcPts val="0"/>
              </a:spcAft>
              <a:buClr>
                <a:schemeClr val="lt1"/>
              </a:buClr>
              <a:buSzPts val="1400"/>
              <a:buNone/>
              <a:defRPr b="1" sz="1400">
                <a:solidFill>
                  <a:schemeClr val="lt1"/>
                </a:solidFill>
              </a:defRPr>
            </a:lvl4pPr>
            <a:lvl5pPr lvl="4" algn="ctr">
              <a:lnSpc>
                <a:spcPct val="100000"/>
              </a:lnSpc>
              <a:spcBef>
                <a:spcPts val="0"/>
              </a:spcBef>
              <a:spcAft>
                <a:spcPts val="0"/>
              </a:spcAft>
              <a:buClr>
                <a:schemeClr val="lt1"/>
              </a:buClr>
              <a:buSzPts val="1400"/>
              <a:buNone/>
              <a:defRPr b="1" sz="1400">
                <a:solidFill>
                  <a:schemeClr val="lt1"/>
                </a:solidFill>
              </a:defRPr>
            </a:lvl5pPr>
            <a:lvl6pPr lvl="5" algn="ctr">
              <a:lnSpc>
                <a:spcPct val="100000"/>
              </a:lnSpc>
              <a:spcBef>
                <a:spcPts val="0"/>
              </a:spcBef>
              <a:spcAft>
                <a:spcPts val="0"/>
              </a:spcAft>
              <a:buClr>
                <a:schemeClr val="lt1"/>
              </a:buClr>
              <a:buSzPts val="1400"/>
              <a:buNone/>
              <a:defRPr b="1" sz="1400">
                <a:solidFill>
                  <a:schemeClr val="lt1"/>
                </a:solidFill>
              </a:defRPr>
            </a:lvl6pPr>
            <a:lvl7pPr lvl="6" algn="ctr">
              <a:lnSpc>
                <a:spcPct val="100000"/>
              </a:lnSpc>
              <a:spcBef>
                <a:spcPts val="0"/>
              </a:spcBef>
              <a:spcAft>
                <a:spcPts val="0"/>
              </a:spcAft>
              <a:buClr>
                <a:schemeClr val="lt1"/>
              </a:buClr>
              <a:buSzPts val="1400"/>
              <a:buNone/>
              <a:defRPr b="1" sz="1400">
                <a:solidFill>
                  <a:schemeClr val="lt1"/>
                </a:solidFill>
              </a:defRPr>
            </a:lvl7pPr>
            <a:lvl8pPr lvl="7" algn="ctr">
              <a:lnSpc>
                <a:spcPct val="100000"/>
              </a:lnSpc>
              <a:spcBef>
                <a:spcPts val="0"/>
              </a:spcBef>
              <a:spcAft>
                <a:spcPts val="0"/>
              </a:spcAft>
              <a:buClr>
                <a:schemeClr val="lt1"/>
              </a:buClr>
              <a:buSzPts val="1400"/>
              <a:buNone/>
              <a:defRPr b="1" sz="1400">
                <a:solidFill>
                  <a:schemeClr val="lt1"/>
                </a:solidFill>
              </a:defRPr>
            </a:lvl8pPr>
            <a:lvl9pPr lvl="8" algn="ctr">
              <a:lnSpc>
                <a:spcPct val="100000"/>
              </a:lnSpc>
              <a:spcBef>
                <a:spcPts val="0"/>
              </a:spcBef>
              <a:spcAft>
                <a:spcPts val="0"/>
              </a:spcAft>
              <a:buClr>
                <a:schemeClr val="lt1"/>
              </a:buClr>
              <a:buSzPts val="1400"/>
              <a:buNone/>
              <a:defRPr b="1" sz="1400">
                <a:solidFill>
                  <a:schemeClr val="lt1"/>
                </a:solidFill>
              </a:defRPr>
            </a:lvl9pPr>
          </a:lstStyle>
          <a:p/>
        </p:txBody>
      </p:sp>
      <p:sp>
        <p:nvSpPr>
          <p:cNvPr id="239" name="Google Shape;239;p30"/>
          <p:cNvSpPr txBox="1"/>
          <p:nvPr>
            <p:ph idx="6" type="body"/>
          </p:nvPr>
        </p:nvSpPr>
        <p:spPr>
          <a:xfrm>
            <a:off x="5828400" y="2089025"/>
            <a:ext cx="1753200" cy="20151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40" name="Google Shape;240;p30"/>
          <p:cNvSpPr/>
          <p:nvPr/>
        </p:nvSpPr>
        <p:spPr>
          <a:xfrm rot="10800000">
            <a:off x="3490225" y="2352900"/>
            <a:ext cx="30300" cy="813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rot="10800000">
            <a:off x="5623463" y="2352900"/>
            <a:ext cx="30300" cy="813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CUSTOM_4">
    <p:spTree>
      <p:nvGrpSpPr>
        <p:cNvPr id="242" name="Shape 242"/>
        <p:cNvGrpSpPr/>
        <p:nvPr/>
      </p:nvGrpSpPr>
      <p:grpSpPr>
        <a:xfrm>
          <a:off x="0" y="0"/>
          <a:ext cx="0" cy="0"/>
          <a:chOff x="0" y="0"/>
          <a:chExt cx="0" cy="0"/>
        </a:xfrm>
      </p:grpSpPr>
      <p:sp>
        <p:nvSpPr>
          <p:cNvPr id="243" name="Google Shape;243;p31"/>
          <p:cNvSpPr/>
          <p:nvPr/>
        </p:nvSpPr>
        <p:spPr>
          <a:xfrm>
            <a:off x="530275" y="383750"/>
            <a:ext cx="5616300" cy="4376100"/>
          </a:xfrm>
          <a:prstGeom prst="roundRect">
            <a:avLst>
              <a:gd fmla="val 428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31"/>
          <p:cNvSpPr/>
          <p:nvPr/>
        </p:nvSpPr>
        <p:spPr>
          <a:xfrm>
            <a:off x="3724938" y="383750"/>
            <a:ext cx="4888800" cy="1424400"/>
          </a:xfrm>
          <a:prstGeom prst="roundRect">
            <a:avLst>
              <a:gd fmla="val 1006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5" name="Google Shape;245;p31"/>
          <p:cNvSpPr/>
          <p:nvPr/>
        </p:nvSpPr>
        <p:spPr>
          <a:xfrm>
            <a:off x="3724938" y="1859550"/>
            <a:ext cx="4888800" cy="1424400"/>
          </a:xfrm>
          <a:prstGeom prst="roundRect">
            <a:avLst>
              <a:gd fmla="val 1006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31"/>
          <p:cNvSpPr/>
          <p:nvPr/>
        </p:nvSpPr>
        <p:spPr>
          <a:xfrm>
            <a:off x="3724938" y="3335350"/>
            <a:ext cx="4888800" cy="1424400"/>
          </a:xfrm>
          <a:prstGeom prst="roundRect">
            <a:avLst>
              <a:gd fmla="val 1006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31"/>
          <p:cNvSpPr txBox="1"/>
          <p:nvPr>
            <p:ph type="title"/>
          </p:nvPr>
        </p:nvSpPr>
        <p:spPr>
          <a:xfrm>
            <a:off x="907200" y="684000"/>
            <a:ext cx="23436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8" name="Google Shape;248;p31"/>
          <p:cNvSpPr txBox="1"/>
          <p:nvPr>
            <p:ph idx="1" type="subTitle"/>
          </p:nvPr>
        </p:nvSpPr>
        <p:spPr>
          <a:xfrm>
            <a:off x="3826800" y="464400"/>
            <a:ext cx="4687200" cy="37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249" name="Google Shape;249;p31"/>
          <p:cNvSpPr txBox="1"/>
          <p:nvPr>
            <p:ph idx="2" type="body"/>
          </p:nvPr>
        </p:nvSpPr>
        <p:spPr>
          <a:xfrm>
            <a:off x="3826800" y="837000"/>
            <a:ext cx="4687200" cy="887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50" name="Google Shape;250;p31"/>
          <p:cNvSpPr txBox="1"/>
          <p:nvPr>
            <p:ph idx="3" type="subTitle"/>
          </p:nvPr>
        </p:nvSpPr>
        <p:spPr>
          <a:xfrm>
            <a:off x="3826800" y="1940400"/>
            <a:ext cx="4687200" cy="37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251" name="Google Shape;251;p31"/>
          <p:cNvSpPr txBox="1"/>
          <p:nvPr>
            <p:ph idx="4" type="body"/>
          </p:nvPr>
        </p:nvSpPr>
        <p:spPr>
          <a:xfrm>
            <a:off x="3826800" y="2313075"/>
            <a:ext cx="4687200" cy="887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52" name="Google Shape;252;p31"/>
          <p:cNvSpPr txBox="1"/>
          <p:nvPr>
            <p:ph idx="5" type="subTitle"/>
          </p:nvPr>
        </p:nvSpPr>
        <p:spPr>
          <a:xfrm>
            <a:off x="3826800" y="3416400"/>
            <a:ext cx="4687200" cy="37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253" name="Google Shape;253;p31"/>
          <p:cNvSpPr txBox="1"/>
          <p:nvPr>
            <p:ph idx="6" type="body"/>
          </p:nvPr>
        </p:nvSpPr>
        <p:spPr>
          <a:xfrm>
            <a:off x="3826800" y="3789025"/>
            <a:ext cx="4687200" cy="887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CUSTOM_5">
    <p:spTree>
      <p:nvGrpSpPr>
        <p:cNvPr id="254" name="Shape 254"/>
        <p:cNvGrpSpPr/>
        <p:nvPr/>
      </p:nvGrpSpPr>
      <p:grpSpPr>
        <a:xfrm>
          <a:off x="0" y="0"/>
          <a:ext cx="0" cy="0"/>
          <a:chOff x="0" y="0"/>
          <a:chExt cx="0" cy="0"/>
        </a:xfrm>
      </p:grpSpPr>
      <p:sp>
        <p:nvSpPr>
          <p:cNvPr id="255" name="Google Shape;255;p32"/>
          <p:cNvSpPr txBox="1"/>
          <p:nvPr>
            <p:ph type="title"/>
          </p:nvPr>
        </p:nvSpPr>
        <p:spPr>
          <a:xfrm>
            <a:off x="345600" y="684000"/>
            <a:ext cx="20790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56" name="Google Shape;256;p32"/>
          <p:cNvSpPr/>
          <p:nvPr/>
        </p:nvSpPr>
        <p:spPr>
          <a:xfrm>
            <a:off x="2823825" y="464100"/>
            <a:ext cx="105000" cy="4947900"/>
          </a:xfrm>
          <a:prstGeom prst="roundRect">
            <a:avLst>
              <a:gd fmla="val 50000" name="adj"/>
            </a:avLst>
          </a:prstGeom>
          <a:gradFill>
            <a:gsLst>
              <a:gs pos="0">
                <a:srgbClr val="0D5DDF"/>
              </a:gs>
              <a:gs pos="100000">
                <a:srgbClr val="9256CF"/>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2"/>
          <p:cNvSpPr/>
          <p:nvPr/>
        </p:nvSpPr>
        <p:spPr>
          <a:xfrm>
            <a:off x="2557575" y="185925"/>
            <a:ext cx="637500" cy="6375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32"/>
          <p:cNvSpPr txBox="1"/>
          <p:nvPr/>
        </p:nvSpPr>
        <p:spPr>
          <a:xfrm>
            <a:off x="2652225" y="280563"/>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1"/>
                </a:solidFill>
                <a:latin typeface="Hanken Grotesk ExtraBold"/>
                <a:ea typeface="Hanken Grotesk ExtraBold"/>
                <a:cs typeface="Hanken Grotesk ExtraBold"/>
                <a:sym typeface="Hanken Grotesk ExtraBold"/>
              </a:rPr>
              <a:t>01</a:t>
            </a:r>
            <a:endParaRPr sz="1600">
              <a:solidFill>
                <a:schemeClr val="dk1"/>
              </a:solidFill>
              <a:latin typeface="Hanken Grotesk ExtraBold"/>
              <a:ea typeface="Hanken Grotesk ExtraBold"/>
              <a:cs typeface="Hanken Grotesk ExtraBold"/>
              <a:sym typeface="Hanken Grotesk ExtraBold"/>
            </a:endParaRPr>
          </a:p>
        </p:txBody>
      </p:sp>
      <p:sp>
        <p:nvSpPr>
          <p:cNvPr id="259" name="Google Shape;259;p32"/>
          <p:cNvSpPr/>
          <p:nvPr/>
        </p:nvSpPr>
        <p:spPr>
          <a:xfrm>
            <a:off x="2557575" y="1700913"/>
            <a:ext cx="637500" cy="637500"/>
          </a:xfrm>
          <a:prstGeom prst="ellipse">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32"/>
          <p:cNvSpPr txBox="1"/>
          <p:nvPr/>
        </p:nvSpPr>
        <p:spPr>
          <a:xfrm>
            <a:off x="2652225" y="1795550"/>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1"/>
                </a:solidFill>
                <a:latin typeface="Hanken Grotesk ExtraBold"/>
                <a:ea typeface="Hanken Grotesk ExtraBold"/>
                <a:cs typeface="Hanken Grotesk ExtraBold"/>
                <a:sym typeface="Hanken Grotesk ExtraBold"/>
              </a:rPr>
              <a:t>02</a:t>
            </a:r>
            <a:endParaRPr sz="1600">
              <a:solidFill>
                <a:schemeClr val="dk1"/>
              </a:solidFill>
              <a:latin typeface="Hanken Grotesk ExtraBold"/>
              <a:ea typeface="Hanken Grotesk ExtraBold"/>
              <a:cs typeface="Hanken Grotesk ExtraBold"/>
              <a:sym typeface="Hanken Grotesk ExtraBold"/>
            </a:endParaRPr>
          </a:p>
        </p:txBody>
      </p:sp>
      <p:sp>
        <p:nvSpPr>
          <p:cNvPr id="261" name="Google Shape;261;p32"/>
          <p:cNvSpPr/>
          <p:nvPr/>
        </p:nvSpPr>
        <p:spPr>
          <a:xfrm>
            <a:off x="2557575" y="3310563"/>
            <a:ext cx="637500" cy="6375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32"/>
          <p:cNvSpPr txBox="1"/>
          <p:nvPr/>
        </p:nvSpPr>
        <p:spPr>
          <a:xfrm>
            <a:off x="2652225" y="3405200"/>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1"/>
                </a:solidFill>
                <a:latin typeface="Hanken Grotesk ExtraBold"/>
                <a:ea typeface="Hanken Grotesk ExtraBold"/>
                <a:cs typeface="Hanken Grotesk ExtraBold"/>
                <a:sym typeface="Hanken Grotesk ExtraBold"/>
              </a:rPr>
              <a:t>03</a:t>
            </a:r>
            <a:endParaRPr sz="1600">
              <a:solidFill>
                <a:schemeClr val="dk1"/>
              </a:solidFill>
              <a:latin typeface="Hanken Grotesk ExtraBold"/>
              <a:ea typeface="Hanken Grotesk ExtraBold"/>
              <a:cs typeface="Hanken Grotesk ExtraBold"/>
              <a:sym typeface="Hanken Grotesk ExtraBold"/>
            </a:endParaRPr>
          </a:p>
        </p:txBody>
      </p:sp>
      <p:sp>
        <p:nvSpPr>
          <p:cNvPr id="263" name="Google Shape;263;p32"/>
          <p:cNvSpPr txBox="1"/>
          <p:nvPr>
            <p:ph idx="1" type="subTitle"/>
          </p:nvPr>
        </p:nvSpPr>
        <p:spPr>
          <a:xfrm>
            <a:off x="3606125" y="251000"/>
            <a:ext cx="50901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64" name="Google Shape;264;p32"/>
          <p:cNvSpPr txBox="1"/>
          <p:nvPr>
            <p:ph idx="2" type="body"/>
          </p:nvPr>
        </p:nvSpPr>
        <p:spPr>
          <a:xfrm>
            <a:off x="3606125" y="793618"/>
            <a:ext cx="5090100" cy="888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5" name="Google Shape;265;p32"/>
          <p:cNvSpPr txBox="1"/>
          <p:nvPr>
            <p:ph idx="3" type="subTitle"/>
          </p:nvPr>
        </p:nvSpPr>
        <p:spPr>
          <a:xfrm>
            <a:off x="3606125" y="1874591"/>
            <a:ext cx="50901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66" name="Google Shape;266;p32"/>
          <p:cNvSpPr txBox="1"/>
          <p:nvPr>
            <p:ph idx="4" type="body"/>
          </p:nvPr>
        </p:nvSpPr>
        <p:spPr>
          <a:xfrm>
            <a:off x="3606125" y="2421785"/>
            <a:ext cx="5090100" cy="888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7" name="Google Shape;267;p32"/>
          <p:cNvSpPr txBox="1"/>
          <p:nvPr>
            <p:ph idx="5" type="subTitle"/>
          </p:nvPr>
        </p:nvSpPr>
        <p:spPr>
          <a:xfrm>
            <a:off x="3606125" y="3498182"/>
            <a:ext cx="50901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68" name="Google Shape;268;p32"/>
          <p:cNvSpPr txBox="1"/>
          <p:nvPr>
            <p:ph idx="6" type="body"/>
          </p:nvPr>
        </p:nvSpPr>
        <p:spPr>
          <a:xfrm>
            <a:off x="3606125" y="4049951"/>
            <a:ext cx="5090100" cy="888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CUSTOM_6">
    <p:spTree>
      <p:nvGrpSpPr>
        <p:cNvPr id="269" name="Shape 269"/>
        <p:cNvGrpSpPr/>
        <p:nvPr/>
      </p:nvGrpSpPr>
      <p:grpSpPr>
        <a:xfrm>
          <a:off x="0" y="0"/>
          <a:ext cx="0" cy="0"/>
          <a:chOff x="0" y="0"/>
          <a:chExt cx="0" cy="0"/>
        </a:xfrm>
      </p:grpSpPr>
      <p:cxnSp>
        <p:nvCxnSpPr>
          <p:cNvPr id="270" name="Google Shape;270;p33"/>
          <p:cNvCxnSpPr/>
          <p:nvPr/>
        </p:nvCxnSpPr>
        <p:spPr>
          <a:xfrm>
            <a:off x="1002300" y="1202488"/>
            <a:ext cx="7139400" cy="0"/>
          </a:xfrm>
          <a:prstGeom prst="straightConnector1">
            <a:avLst/>
          </a:prstGeom>
          <a:noFill/>
          <a:ln cap="flat" cmpd="sng" w="9525">
            <a:solidFill>
              <a:schemeClr val="accent4"/>
            </a:solidFill>
            <a:prstDash val="dash"/>
            <a:round/>
            <a:headEnd len="med" w="med" type="oval"/>
            <a:tailEnd len="med" w="med" type="oval"/>
          </a:ln>
        </p:spPr>
      </p:cxnSp>
      <p:sp>
        <p:nvSpPr>
          <p:cNvPr id="271" name="Google Shape;271;p33"/>
          <p:cNvSpPr/>
          <p:nvPr/>
        </p:nvSpPr>
        <p:spPr>
          <a:xfrm rot="10800000">
            <a:off x="-42144" y="331793"/>
            <a:ext cx="114000" cy="4479900"/>
          </a:xfrm>
          <a:prstGeom prst="roundRect">
            <a:avLst>
              <a:gd fmla="val 50000" name="adj"/>
            </a:avLst>
          </a:prstGeom>
          <a:gradFill>
            <a:gsLst>
              <a:gs pos="0">
                <a:srgbClr val="0D5DDF"/>
              </a:gs>
              <a:gs pos="100000">
                <a:srgbClr val="9256CF"/>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rot="10800000">
            <a:off x="9072156" y="331793"/>
            <a:ext cx="114000" cy="4479900"/>
          </a:xfrm>
          <a:prstGeom prst="roundRect">
            <a:avLst>
              <a:gd fmla="val 50000" name="adj"/>
            </a:avLst>
          </a:prstGeom>
          <a:gradFill>
            <a:gsLst>
              <a:gs pos="0">
                <a:srgbClr val="0D5DDF"/>
              </a:gs>
              <a:gs pos="100000">
                <a:srgbClr val="9256CF"/>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1870750" y="1097188"/>
            <a:ext cx="210600" cy="21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33"/>
          <p:cNvSpPr/>
          <p:nvPr/>
        </p:nvSpPr>
        <p:spPr>
          <a:xfrm>
            <a:off x="4118733" y="1097188"/>
            <a:ext cx="210600" cy="210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33"/>
          <p:cNvSpPr/>
          <p:nvPr/>
        </p:nvSpPr>
        <p:spPr>
          <a:xfrm>
            <a:off x="6366692" y="1097188"/>
            <a:ext cx="210600" cy="21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33"/>
          <p:cNvSpPr txBox="1"/>
          <p:nvPr>
            <p:ph idx="1" type="subTitle"/>
          </p:nvPr>
        </p:nvSpPr>
        <p:spPr>
          <a:xfrm>
            <a:off x="1872000" y="1550913"/>
            <a:ext cx="1886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77" name="Google Shape;277;p33"/>
          <p:cNvSpPr txBox="1"/>
          <p:nvPr>
            <p:ph idx="2" type="body"/>
          </p:nvPr>
        </p:nvSpPr>
        <p:spPr>
          <a:xfrm>
            <a:off x="1872000" y="2175128"/>
            <a:ext cx="1886400" cy="2636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8" name="Google Shape;278;p33"/>
          <p:cNvSpPr txBox="1"/>
          <p:nvPr>
            <p:ph idx="3" type="subTitle"/>
          </p:nvPr>
        </p:nvSpPr>
        <p:spPr>
          <a:xfrm>
            <a:off x="4089600" y="1550913"/>
            <a:ext cx="1886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79" name="Google Shape;279;p33"/>
          <p:cNvSpPr txBox="1"/>
          <p:nvPr>
            <p:ph idx="4" type="body"/>
          </p:nvPr>
        </p:nvSpPr>
        <p:spPr>
          <a:xfrm>
            <a:off x="4089600" y="2175128"/>
            <a:ext cx="1886400" cy="2636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0" name="Google Shape;280;p33"/>
          <p:cNvSpPr txBox="1"/>
          <p:nvPr>
            <p:ph idx="5" type="subTitle"/>
          </p:nvPr>
        </p:nvSpPr>
        <p:spPr>
          <a:xfrm>
            <a:off x="6256800" y="1550913"/>
            <a:ext cx="1886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81" name="Google Shape;281;p33"/>
          <p:cNvSpPr txBox="1"/>
          <p:nvPr>
            <p:ph idx="6" type="body"/>
          </p:nvPr>
        </p:nvSpPr>
        <p:spPr>
          <a:xfrm>
            <a:off x="6256800" y="2175128"/>
            <a:ext cx="1886400" cy="2636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2" name="Google Shape;282;p33"/>
          <p:cNvSpPr txBox="1"/>
          <p:nvPr>
            <p:ph type="title"/>
          </p:nvPr>
        </p:nvSpPr>
        <p:spPr>
          <a:xfrm>
            <a:off x="1009350" y="265075"/>
            <a:ext cx="7125300" cy="54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CUSTOM_7">
    <p:spTree>
      <p:nvGrpSpPr>
        <p:cNvPr id="283" name="Shape 283"/>
        <p:cNvGrpSpPr/>
        <p:nvPr/>
      </p:nvGrpSpPr>
      <p:grpSpPr>
        <a:xfrm>
          <a:off x="0" y="0"/>
          <a:ext cx="0" cy="0"/>
          <a:chOff x="0" y="0"/>
          <a:chExt cx="0" cy="0"/>
        </a:xfrm>
      </p:grpSpPr>
      <p:sp>
        <p:nvSpPr>
          <p:cNvPr id="284" name="Google Shape;284;p34"/>
          <p:cNvSpPr/>
          <p:nvPr/>
        </p:nvSpPr>
        <p:spPr>
          <a:xfrm>
            <a:off x="7148596" y="1846195"/>
            <a:ext cx="2108700" cy="96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
          <p:cNvSpPr/>
          <p:nvPr/>
        </p:nvSpPr>
        <p:spPr>
          <a:xfrm>
            <a:off x="5052442" y="1846195"/>
            <a:ext cx="2108700" cy="96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a:off x="2956279" y="1846195"/>
            <a:ext cx="2108700" cy="96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860116" y="1846195"/>
            <a:ext cx="2108700" cy="96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763500" y="1791450"/>
            <a:ext cx="205500" cy="20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2859663" y="1791450"/>
            <a:ext cx="205500" cy="205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p:nvPr/>
        </p:nvSpPr>
        <p:spPr>
          <a:xfrm>
            <a:off x="4955826" y="1791450"/>
            <a:ext cx="205500" cy="20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7051989" y="1791450"/>
            <a:ext cx="205500" cy="205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txBox="1"/>
          <p:nvPr>
            <p:ph idx="1" type="subTitle"/>
          </p:nvPr>
        </p:nvSpPr>
        <p:spPr>
          <a:xfrm>
            <a:off x="723600" y="2055600"/>
            <a:ext cx="1886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93" name="Google Shape;293;p34"/>
          <p:cNvSpPr txBox="1"/>
          <p:nvPr>
            <p:ph idx="2" type="body"/>
          </p:nvPr>
        </p:nvSpPr>
        <p:spPr>
          <a:xfrm>
            <a:off x="723600" y="2716200"/>
            <a:ext cx="1886400" cy="203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4" name="Google Shape;294;p34"/>
          <p:cNvSpPr txBox="1"/>
          <p:nvPr>
            <p:ph idx="3" type="subTitle"/>
          </p:nvPr>
        </p:nvSpPr>
        <p:spPr>
          <a:xfrm>
            <a:off x="2858400" y="2055600"/>
            <a:ext cx="1886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95" name="Google Shape;295;p34"/>
          <p:cNvSpPr txBox="1"/>
          <p:nvPr>
            <p:ph idx="4" type="body"/>
          </p:nvPr>
        </p:nvSpPr>
        <p:spPr>
          <a:xfrm>
            <a:off x="2858400" y="2716200"/>
            <a:ext cx="1886400" cy="203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6" name="Google Shape;296;p34"/>
          <p:cNvSpPr txBox="1"/>
          <p:nvPr>
            <p:ph idx="5" type="subTitle"/>
          </p:nvPr>
        </p:nvSpPr>
        <p:spPr>
          <a:xfrm>
            <a:off x="4957200" y="2055600"/>
            <a:ext cx="1886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97" name="Google Shape;297;p34"/>
          <p:cNvSpPr txBox="1"/>
          <p:nvPr>
            <p:ph idx="6" type="body"/>
          </p:nvPr>
        </p:nvSpPr>
        <p:spPr>
          <a:xfrm>
            <a:off x="4957200" y="2716200"/>
            <a:ext cx="1886400" cy="203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8" name="Google Shape;298;p34"/>
          <p:cNvSpPr txBox="1"/>
          <p:nvPr>
            <p:ph idx="7" type="subTitle"/>
          </p:nvPr>
        </p:nvSpPr>
        <p:spPr>
          <a:xfrm>
            <a:off x="7052400" y="2055600"/>
            <a:ext cx="1886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299" name="Google Shape;299;p34"/>
          <p:cNvSpPr txBox="1"/>
          <p:nvPr>
            <p:ph idx="8" type="body"/>
          </p:nvPr>
        </p:nvSpPr>
        <p:spPr>
          <a:xfrm>
            <a:off x="7052400" y="2716200"/>
            <a:ext cx="1886400" cy="203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0" name="Google Shape;300;p34"/>
          <p:cNvSpPr txBox="1"/>
          <p:nvPr>
            <p:ph type="title"/>
          </p:nvPr>
        </p:nvSpPr>
        <p:spPr>
          <a:xfrm>
            <a:off x="763200" y="611975"/>
            <a:ext cx="80208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8">
    <p:spTree>
      <p:nvGrpSpPr>
        <p:cNvPr id="301" name="Shape 301"/>
        <p:cNvGrpSpPr/>
        <p:nvPr/>
      </p:nvGrpSpPr>
      <p:grpSpPr>
        <a:xfrm>
          <a:off x="0" y="0"/>
          <a:ext cx="0" cy="0"/>
          <a:chOff x="0" y="0"/>
          <a:chExt cx="0" cy="0"/>
        </a:xfrm>
      </p:grpSpPr>
      <p:sp>
        <p:nvSpPr>
          <p:cNvPr id="302" name="Google Shape;302;p35"/>
          <p:cNvSpPr/>
          <p:nvPr/>
        </p:nvSpPr>
        <p:spPr>
          <a:xfrm>
            <a:off x="-44175" y="0"/>
            <a:ext cx="3734100" cy="516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35"/>
          <p:cNvSpPr/>
          <p:nvPr>
            <p:ph idx="2" type="pic"/>
          </p:nvPr>
        </p:nvSpPr>
        <p:spPr>
          <a:xfrm>
            <a:off x="2548800" y="892800"/>
            <a:ext cx="2700000" cy="3373200"/>
          </a:xfrm>
          <a:prstGeom prst="roundRect">
            <a:avLst>
              <a:gd fmla="val 6585" name="adj"/>
            </a:avLst>
          </a:prstGeom>
          <a:noFill/>
          <a:ln>
            <a:noFill/>
          </a:ln>
        </p:spPr>
      </p:sp>
      <p:sp>
        <p:nvSpPr>
          <p:cNvPr id="304" name="Google Shape;304;p35"/>
          <p:cNvSpPr txBox="1"/>
          <p:nvPr>
            <p:ph type="title"/>
          </p:nvPr>
        </p:nvSpPr>
        <p:spPr>
          <a:xfrm>
            <a:off x="312275" y="892800"/>
            <a:ext cx="21861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305" name="Google Shape;305;p35"/>
          <p:cNvSpPr/>
          <p:nvPr/>
        </p:nvSpPr>
        <p:spPr>
          <a:xfrm rot="-5400000">
            <a:off x="6062166" y="1481150"/>
            <a:ext cx="71100" cy="1101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ph idx="1" type="body"/>
          </p:nvPr>
        </p:nvSpPr>
        <p:spPr>
          <a:xfrm>
            <a:off x="5547600" y="2181600"/>
            <a:ext cx="3265200" cy="21312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7" name="Google Shape;307;p35"/>
          <p:cNvSpPr txBox="1"/>
          <p:nvPr>
            <p:ph idx="3" type="subTitle"/>
          </p:nvPr>
        </p:nvSpPr>
        <p:spPr>
          <a:xfrm>
            <a:off x="5547600" y="892800"/>
            <a:ext cx="3182400" cy="5277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308" name="Google Shape;308;p35"/>
          <p:cNvSpPr txBox="1"/>
          <p:nvPr>
            <p:ph idx="4" type="body"/>
          </p:nvPr>
        </p:nvSpPr>
        <p:spPr>
          <a:xfrm>
            <a:off x="5547600" y="1439999"/>
            <a:ext cx="3182400" cy="4428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9">
    <p:spTree>
      <p:nvGrpSpPr>
        <p:cNvPr id="309" name="Shape 309"/>
        <p:cNvGrpSpPr/>
        <p:nvPr/>
      </p:nvGrpSpPr>
      <p:grpSpPr>
        <a:xfrm>
          <a:off x="0" y="0"/>
          <a:ext cx="0" cy="0"/>
          <a:chOff x="0" y="0"/>
          <a:chExt cx="0" cy="0"/>
        </a:xfrm>
      </p:grpSpPr>
      <p:sp>
        <p:nvSpPr>
          <p:cNvPr id="310" name="Google Shape;310;p36"/>
          <p:cNvSpPr/>
          <p:nvPr/>
        </p:nvSpPr>
        <p:spPr>
          <a:xfrm>
            <a:off x="0" y="0"/>
            <a:ext cx="9144000" cy="211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36"/>
          <p:cNvSpPr/>
          <p:nvPr/>
        </p:nvSpPr>
        <p:spPr>
          <a:xfrm>
            <a:off x="838900" y="25"/>
            <a:ext cx="2699400" cy="2119800"/>
          </a:xfrm>
          <a:prstGeom prst="roundRect">
            <a:avLst>
              <a:gd fmla="val 1006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36"/>
          <p:cNvSpPr/>
          <p:nvPr>
            <p:ph idx="2" type="pic"/>
          </p:nvPr>
        </p:nvSpPr>
        <p:spPr>
          <a:xfrm>
            <a:off x="838800" y="1771200"/>
            <a:ext cx="2700000" cy="3373200"/>
          </a:xfrm>
          <a:prstGeom prst="roundRect">
            <a:avLst>
              <a:gd fmla="val 8101" name="adj"/>
            </a:avLst>
          </a:prstGeom>
          <a:noFill/>
          <a:ln>
            <a:noFill/>
          </a:ln>
        </p:spPr>
      </p:sp>
      <p:sp>
        <p:nvSpPr>
          <p:cNvPr id="313" name="Google Shape;313;p36"/>
          <p:cNvSpPr txBox="1"/>
          <p:nvPr>
            <p:ph idx="1" type="subTitle"/>
          </p:nvPr>
        </p:nvSpPr>
        <p:spPr>
          <a:xfrm>
            <a:off x="925200" y="151200"/>
            <a:ext cx="2527200" cy="79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314" name="Google Shape;314;p36"/>
          <p:cNvSpPr txBox="1"/>
          <p:nvPr>
            <p:ph type="title"/>
          </p:nvPr>
        </p:nvSpPr>
        <p:spPr>
          <a:xfrm>
            <a:off x="3830400" y="786300"/>
            <a:ext cx="43272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15" name="Google Shape;315;p36"/>
          <p:cNvSpPr txBox="1"/>
          <p:nvPr>
            <p:ph idx="3" type="body"/>
          </p:nvPr>
        </p:nvSpPr>
        <p:spPr>
          <a:xfrm>
            <a:off x="3956400" y="2433600"/>
            <a:ext cx="4604400" cy="2131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6" name="Google Shape;316;p36"/>
          <p:cNvSpPr txBox="1"/>
          <p:nvPr>
            <p:ph idx="4" type="body"/>
          </p:nvPr>
        </p:nvSpPr>
        <p:spPr>
          <a:xfrm>
            <a:off x="925200" y="892800"/>
            <a:ext cx="2527200" cy="74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10">
    <p:spTree>
      <p:nvGrpSpPr>
        <p:cNvPr id="317" name="Shape 317"/>
        <p:cNvGrpSpPr/>
        <p:nvPr/>
      </p:nvGrpSpPr>
      <p:grpSpPr>
        <a:xfrm>
          <a:off x="0" y="0"/>
          <a:ext cx="0" cy="0"/>
          <a:chOff x="0" y="0"/>
          <a:chExt cx="0" cy="0"/>
        </a:xfrm>
      </p:grpSpPr>
      <p:sp>
        <p:nvSpPr>
          <p:cNvPr id="318" name="Google Shape;318;p37"/>
          <p:cNvSpPr/>
          <p:nvPr/>
        </p:nvSpPr>
        <p:spPr>
          <a:xfrm>
            <a:off x="617700" y="1820800"/>
            <a:ext cx="7908600" cy="2119800"/>
          </a:xfrm>
          <a:prstGeom prst="roundRect">
            <a:avLst>
              <a:gd fmla="val 1006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37"/>
          <p:cNvSpPr/>
          <p:nvPr/>
        </p:nvSpPr>
        <p:spPr>
          <a:xfrm>
            <a:off x="617700" y="1820800"/>
            <a:ext cx="3500100" cy="2119800"/>
          </a:xfrm>
          <a:prstGeom prst="roundRect">
            <a:avLst>
              <a:gd fmla="val 1006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37"/>
          <p:cNvSpPr/>
          <p:nvPr>
            <p:ph idx="2" type="pic"/>
          </p:nvPr>
        </p:nvSpPr>
        <p:spPr>
          <a:xfrm>
            <a:off x="831600" y="1202400"/>
            <a:ext cx="1087200" cy="1087200"/>
          </a:xfrm>
          <a:prstGeom prst="ellipse">
            <a:avLst/>
          </a:prstGeom>
          <a:noFill/>
          <a:ln>
            <a:noFill/>
          </a:ln>
        </p:spPr>
      </p:sp>
      <p:sp>
        <p:nvSpPr>
          <p:cNvPr id="321" name="Google Shape;321;p37"/>
          <p:cNvSpPr txBox="1"/>
          <p:nvPr>
            <p:ph idx="1" type="subTitle"/>
          </p:nvPr>
        </p:nvSpPr>
        <p:spPr>
          <a:xfrm>
            <a:off x="882000" y="2214000"/>
            <a:ext cx="2883600" cy="79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322" name="Google Shape;322;p37"/>
          <p:cNvSpPr txBox="1"/>
          <p:nvPr>
            <p:ph idx="3" type="body"/>
          </p:nvPr>
        </p:nvSpPr>
        <p:spPr>
          <a:xfrm>
            <a:off x="4219200" y="2012400"/>
            <a:ext cx="4143600" cy="1771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3" name="Google Shape;323;p37"/>
          <p:cNvSpPr txBox="1"/>
          <p:nvPr>
            <p:ph type="title"/>
          </p:nvPr>
        </p:nvSpPr>
        <p:spPr>
          <a:xfrm>
            <a:off x="4118400" y="655200"/>
            <a:ext cx="44100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24" name="Google Shape;324;p37"/>
          <p:cNvSpPr txBox="1"/>
          <p:nvPr>
            <p:ph idx="4" type="body"/>
          </p:nvPr>
        </p:nvSpPr>
        <p:spPr>
          <a:xfrm>
            <a:off x="882000" y="2955600"/>
            <a:ext cx="2883600" cy="74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11">
    <p:spTree>
      <p:nvGrpSpPr>
        <p:cNvPr id="325" name="Shape 325"/>
        <p:cNvGrpSpPr/>
        <p:nvPr/>
      </p:nvGrpSpPr>
      <p:grpSpPr>
        <a:xfrm>
          <a:off x="0" y="0"/>
          <a:ext cx="0" cy="0"/>
          <a:chOff x="0" y="0"/>
          <a:chExt cx="0" cy="0"/>
        </a:xfrm>
      </p:grpSpPr>
      <p:sp>
        <p:nvSpPr>
          <p:cNvPr id="326" name="Google Shape;326;p38"/>
          <p:cNvSpPr/>
          <p:nvPr>
            <p:ph idx="2" type="pic"/>
          </p:nvPr>
        </p:nvSpPr>
        <p:spPr>
          <a:xfrm>
            <a:off x="4706850" y="331950"/>
            <a:ext cx="4067100" cy="4479600"/>
          </a:xfrm>
          <a:prstGeom prst="roundRect">
            <a:avLst>
              <a:gd fmla="val 5783" name="adj"/>
            </a:avLst>
          </a:prstGeom>
          <a:noFill/>
          <a:ln>
            <a:noFill/>
          </a:ln>
        </p:spPr>
      </p:sp>
      <p:sp>
        <p:nvSpPr>
          <p:cNvPr id="327" name="Google Shape;327;p38"/>
          <p:cNvSpPr/>
          <p:nvPr/>
        </p:nvSpPr>
        <p:spPr>
          <a:xfrm rot="10800000">
            <a:off x="558475" y="1438625"/>
            <a:ext cx="71100" cy="813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rot="10800000">
            <a:off x="558475" y="2623675"/>
            <a:ext cx="71100" cy="813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rot="10800000">
            <a:off x="558475" y="3808725"/>
            <a:ext cx="71100" cy="813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txBox="1"/>
          <p:nvPr/>
        </p:nvSpPr>
        <p:spPr>
          <a:xfrm>
            <a:off x="1117725" y="1381925"/>
            <a:ext cx="32142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GB">
                <a:solidFill>
                  <a:schemeClr val="dk1"/>
                </a:solidFill>
                <a:latin typeface="DM Sans SemiBold"/>
                <a:ea typeface="DM Sans SemiBold"/>
                <a:cs typeface="DM Sans SemiBold"/>
                <a:sym typeface="DM Sans SemiBold"/>
              </a:rPr>
              <a:t>Number</a:t>
            </a:r>
            <a:endParaRPr>
              <a:solidFill>
                <a:schemeClr val="dk1"/>
              </a:solidFill>
              <a:latin typeface="DM Sans SemiBold"/>
              <a:ea typeface="DM Sans SemiBold"/>
              <a:cs typeface="DM Sans SemiBold"/>
              <a:sym typeface="DM Sans SemiBold"/>
            </a:endParaRPr>
          </a:p>
        </p:txBody>
      </p:sp>
      <p:sp>
        <p:nvSpPr>
          <p:cNvPr id="331" name="Google Shape;331;p38"/>
          <p:cNvSpPr txBox="1"/>
          <p:nvPr/>
        </p:nvSpPr>
        <p:spPr>
          <a:xfrm>
            <a:off x="1117726" y="2561950"/>
            <a:ext cx="32142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GB">
                <a:solidFill>
                  <a:schemeClr val="dk1"/>
                </a:solidFill>
                <a:latin typeface="DM Sans SemiBold"/>
                <a:ea typeface="DM Sans SemiBold"/>
                <a:cs typeface="DM Sans SemiBold"/>
                <a:sym typeface="DM Sans SemiBold"/>
              </a:rPr>
              <a:t>Email</a:t>
            </a:r>
            <a:endParaRPr>
              <a:solidFill>
                <a:schemeClr val="dk1"/>
              </a:solidFill>
              <a:latin typeface="DM Sans SemiBold"/>
              <a:ea typeface="DM Sans SemiBold"/>
              <a:cs typeface="DM Sans SemiBold"/>
              <a:sym typeface="DM Sans SemiBold"/>
            </a:endParaRPr>
          </a:p>
        </p:txBody>
      </p:sp>
      <p:sp>
        <p:nvSpPr>
          <p:cNvPr id="332" name="Google Shape;332;p38"/>
          <p:cNvSpPr txBox="1"/>
          <p:nvPr/>
        </p:nvSpPr>
        <p:spPr>
          <a:xfrm>
            <a:off x="1117725" y="3757075"/>
            <a:ext cx="32142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GB">
                <a:solidFill>
                  <a:schemeClr val="dk1"/>
                </a:solidFill>
                <a:latin typeface="DM Sans SemiBold"/>
                <a:ea typeface="DM Sans SemiBold"/>
                <a:cs typeface="DM Sans SemiBold"/>
                <a:sym typeface="DM Sans SemiBold"/>
              </a:rPr>
              <a:t>Site Link</a:t>
            </a:r>
            <a:endParaRPr>
              <a:solidFill>
                <a:schemeClr val="dk1"/>
              </a:solidFill>
              <a:latin typeface="DM Sans SemiBold"/>
              <a:ea typeface="DM Sans SemiBold"/>
              <a:cs typeface="DM Sans SemiBold"/>
              <a:sym typeface="DM Sans SemiBold"/>
            </a:endParaRPr>
          </a:p>
        </p:txBody>
      </p:sp>
      <p:sp>
        <p:nvSpPr>
          <p:cNvPr id="333" name="Google Shape;333;p38"/>
          <p:cNvSpPr txBox="1"/>
          <p:nvPr>
            <p:ph idx="1" type="body"/>
          </p:nvPr>
        </p:nvSpPr>
        <p:spPr>
          <a:xfrm>
            <a:off x="1117100" y="1807200"/>
            <a:ext cx="3214800" cy="4968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4" name="Google Shape;334;p38"/>
          <p:cNvSpPr txBox="1"/>
          <p:nvPr>
            <p:ph idx="3" type="body"/>
          </p:nvPr>
        </p:nvSpPr>
        <p:spPr>
          <a:xfrm>
            <a:off x="1117100" y="2988000"/>
            <a:ext cx="3214800" cy="4968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5" name="Google Shape;335;p38"/>
          <p:cNvSpPr txBox="1"/>
          <p:nvPr>
            <p:ph idx="4" type="body"/>
          </p:nvPr>
        </p:nvSpPr>
        <p:spPr>
          <a:xfrm>
            <a:off x="1117100" y="4183200"/>
            <a:ext cx="3214800" cy="4968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6" name="Google Shape;336;p38"/>
          <p:cNvSpPr txBox="1"/>
          <p:nvPr>
            <p:ph type="title"/>
          </p:nvPr>
        </p:nvSpPr>
        <p:spPr>
          <a:xfrm>
            <a:off x="558475" y="331950"/>
            <a:ext cx="39708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2">
  <p:cSld name="CUSTOM_12">
    <p:spTree>
      <p:nvGrpSpPr>
        <p:cNvPr id="337" name="Shape 337"/>
        <p:cNvGrpSpPr/>
        <p:nvPr/>
      </p:nvGrpSpPr>
      <p:grpSpPr>
        <a:xfrm>
          <a:off x="0" y="0"/>
          <a:ext cx="0" cy="0"/>
          <a:chOff x="0" y="0"/>
          <a:chExt cx="0" cy="0"/>
        </a:xfrm>
      </p:grpSpPr>
      <p:sp>
        <p:nvSpPr>
          <p:cNvPr id="338" name="Google Shape;338;p39"/>
          <p:cNvSpPr/>
          <p:nvPr>
            <p:ph idx="2" type="pic"/>
          </p:nvPr>
        </p:nvSpPr>
        <p:spPr>
          <a:xfrm>
            <a:off x="349200" y="0"/>
            <a:ext cx="3075600" cy="2682600"/>
          </a:xfrm>
          <a:prstGeom prst="roundRect">
            <a:avLst>
              <a:gd fmla="val 7863" name="adj"/>
            </a:avLst>
          </a:prstGeom>
          <a:noFill/>
          <a:ln>
            <a:noFill/>
          </a:ln>
        </p:spPr>
      </p:sp>
      <p:sp>
        <p:nvSpPr>
          <p:cNvPr id="339" name="Google Shape;339;p39"/>
          <p:cNvSpPr/>
          <p:nvPr/>
        </p:nvSpPr>
        <p:spPr>
          <a:xfrm>
            <a:off x="3424850" y="269975"/>
            <a:ext cx="5364900" cy="4873500"/>
          </a:xfrm>
          <a:prstGeom prst="roundRect">
            <a:avLst>
              <a:gd fmla="val 558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39"/>
          <p:cNvSpPr txBox="1"/>
          <p:nvPr/>
        </p:nvSpPr>
        <p:spPr>
          <a:xfrm>
            <a:off x="4063157" y="652738"/>
            <a:ext cx="42690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GB">
                <a:solidFill>
                  <a:srgbClr val="FFFFFF"/>
                </a:solidFill>
                <a:latin typeface="DM Sans SemiBold"/>
                <a:ea typeface="DM Sans SemiBold"/>
                <a:cs typeface="DM Sans SemiBold"/>
                <a:sym typeface="DM Sans SemiBold"/>
              </a:rPr>
              <a:t>Number</a:t>
            </a:r>
            <a:endParaRPr>
              <a:solidFill>
                <a:srgbClr val="FFFFFF"/>
              </a:solidFill>
              <a:latin typeface="DM Sans SemiBold"/>
              <a:ea typeface="DM Sans SemiBold"/>
              <a:cs typeface="DM Sans SemiBold"/>
              <a:sym typeface="DM Sans SemiBold"/>
            </a:endParaRPr>
          </a:p>
        </p:txBody>
      </p:sp>
      <p:sp>
        <p:nvSpPr>
          <p:cNvPr id="341" name="Google Shape;341;p39"/>
          <p:cNvSpPr txBox="1"/>
          <p:nvPr/>
        </p:nvSpPr>
        <p:spPr>
          <a:xfrm>
            <a:off x="4063158" y="1659038"/>
            <a:ext cx="42690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GB">
                <a:solidFill>
                  <a:srgbClr val="FFFFFF"/>
                </a:solidFill>
                <a:latin typeface="DM Sans SemiBold"/>
                <a:ea typeface="DM Sans SemiBold"/>
                <a:cs typeface="DM Sans SemiBold"/>
                <a:sym typeface="DM Sans SemiBold"/>
              </a:rPr>
              <a:t>Email</a:t>
            </a:r>
            <a:endParaRPr>
              <a:solidFill>
                <a:srgbClr val="FFFFFF"/>
              </a:solidFill>
              <a:latin typeface="DM Sans SemiBold"/>
              <a:ea typeface="DM Sans SemiBold"/>
              <a:cs typeface="DM Sans SemiBold"/>
              <a:sym typeface="DM Sans SemiBold"/>
            </a:endParaRPr>
          </a:p>
        </p:txBody>
      </p:sp>
      <p:sp>
        <p:nvSpPr>
          <p:cNvPr id="342" name="Google Shape;342;p39"/>
          <p:cNvSpPr txBox="1"/>
          <p:nvPr/>
        </p:nvSpPr>
        <p:spPr>
          <a:xfrm>
            <a:off x="4063157" y="2662763"/>
            <a:ext cx="42690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GB">
                <a:solidFill>
                  <a:srgbClr val="FFFFFF"/>
                </a:solidFill>
                <a:latin typeface="DM Sans SemiBold"/>
                <a:ea typeface="DM Sans SemiBold"/>
                <a:cs typeface="DM Sans SemiBold"/>
                <a:sym typeface="DM Sans SemiBold"/>
              </a:rPr>
              <a:t>Site Link</a:t>
            </a:r>
            <a:endParaRPr>
              <a:solidFill>
                <a:srgbClr val="FFFFFF"/>
              </a:solidFill>
              <a:latin typeface="DM Sans SemiBold"/>
              <a:ea typeface="DM Sans SemiBold"/>
              <a:cs typeface="DM Sans SemiBold"/>
              <a:sym typeface="DM Sans SemiBold"/>
            </a:endParaRPr>
          </a:p>
        </p:txBody>
      </p:sp>
      <p:sp>
        <p:nvSpPr>
          <p:cNvPr id="343" name="Google Shape;343;p39"/>
          <p:cNvSpPr txBox="1"/>
          <p:nvPr/>
        </p:nvSpPr>
        <p:spPr>
          <a:xfrm>
            <a:off x="4063170" y="3666488"/>
            <a:ext cx="4269000" cy="2757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GB">
                <a:solidFill>
                  <a:srgbClr val="FFFFFF"/>
                </a:solidFill>
                <a:latin typeface="DM Sans SemiBold"/>
                <a:ea typeface="DM Sans SemiBold"/>
                <a:cs typeface="DM Sans SemiBold"/>
                <a:sym typeface="DM Sans SemiBold"/>
              </a:rPr>
              <a:t>Address</a:t>
            </a:r>
            <a:endParaRPr>
              <a:solidFill>
                <a:srgbClr val="FFFFFF"/>
              </a:solidFill>
              <a:latin typeface="DM Sans SemiBold"/>
              <a:ea typeface="DM Sans SemiBold"/>
              <a:cs typeface="DM Sans SemiBold"/>
              <a:sym typeface="DM Sans SemiBold"/>
            </a:endParaRPr>
          </a:p>
        </p:txBody>
      </p:sp>
      <p:sp>
        <p:nvSpPr>
          <p:cNvPr id="344" name="Google Shape;344;p39"/>
          <p:cNvSpPr txBox="1"/>
          <p:nvPr>
            <p:ph idx="1" type="body"/>
          </p:nvPr>
        </p:nvSpPr>
        <p:spPr>
          <a:xfrm>
            <a:off x="4062850" y="1079788"/>
            <a:ext cx="4270500" cy="496800"/>
          </a:xfrm>
          <a:prstGeom prst="rect">
            <a:avLst/>
          </a:prstGeom>
        </p:spPr>
        <p:txBody>
          <a:bodyPr anchorCtr="0" anchor="t" bIns="91425" lIns="0"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345" name="Google Shape;345;p39"/>
          <p:cNvSpPr txBox="1"/>
          <p:nvPr>
            <p:ph idx="3" type="body"/>
          </p:nvPr>
        </p:nvSpPr>
        <p:spPr>
          <a:xfrm>
            <a:off x="4062850" y="2084188"/>
            <a:ext cx="4270500" cy="496800"/>
          </a:xfrm>
          <a:prstGeom prst="rect">
            <a:avLst/>
          </a:prstGeom>
        </p:spPr>
        <p:txBody>
          <a:bodyPr anchorCtr="0" anchor="t" bIns="91425" lIns="0"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346" name="Google Shape;346;p39"/>
          <p:cNvSpPr txBox="1"/>
          <p:nvPr>
            <p:ph idx="4" type="body"/>
          </p:nvPr>
        </p:nvSpPr>
        <p:spPr>
          <a:xfrm>
            <a:off x="4062850" y="3088588"/>
            <a:ext cx="4270500" cy="496800"/>
          </a:xfrm>
          <a:prstGeom prst="rect">
            <a:avLst/>
          </a:prstGeom>
        </p:spPr>
        <p:txBody>
          <a:bodyPr anchorCtr="0" anchor="t" bIns="91425" lIns="0"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347" name="Google Shape;347;p39"/>
          <p:cNvSpPr txBox="1"/>
          <p:nvPr>
            <p:ph idx="5" type="body"/>
          </p:nvPr>
        </p:nvSpPr>
        <p:spPr>
          <a:xfrm>
            <a:off x="4062850" y="3985213"/>
            <a:ext cx="4270500" cy="775500"/>
          </a:xfrm>
          <a:prstGeom prst="rect">
            <a:avLst/>
          </a:prstGeom>
        </p:spPr>
        <p:txBody>
          <a:bodyPr anchorCtr="0" anchor="t" bIns="91425" lIns="0"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348" name="Google Shape;348;p39"/>
          <p:cNvSpPr txBox="1"/>
          <p:nvPr>
            <p:ph type="title"/>
          </p:nvPr>
        </p:nvSpPr>
        <p:spPr>
          <a:xfrm>
            <a:off x="349200" y="3470400"/>
            <a:ext cx="29484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11_1">
    <p:spTree>
      <p:nvGrpSpPr>
        <p:cNvPr id="349" name="Shape 349"/>
        <p:cNvGrpSpPr/>
        <p:nvPr/>
      </p:nvGrpSpPr>
      <p:grpSpPr>
        <a:xfrm>
          <a:off x="0" y="0"/>
          <a:ext cx="0" cy="0"/>
          <a:chOff x="0" y="0"/>
          <a:chExt cx="0" cy="0"/>
        </a:xfrm>
      </p:grpSpPr>
      <p:sp>
        <p:nvSpPr>
          <p:cNvPr id="350" name="Google Shape;350;p40"/>
          <p:cNvSpPr/>
          <p:nvPr/>
        </p:nvSpPr>
        <p:spPr>
          <a:xfrm>
            <a:off x="6769" y="0"/>
            <a:ext cx="9144000" cy="51618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1" name="Google Shape;351;p40"/>
          <p:cNvSpPr/>
          <p:nvPr/>
        </p:nvSpPr>
        <p:spPr>
          <a:xfrm>
            <a:off x="1279688" y="857588"/>
            <a:ext cx="6584700" cy="3428400"/>
          </a:xfrm>
          <a:prstGeom prst="roundRect">
            <a:avLst>
              <a:gd fmla="val 9016"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2" name="Google Shape;352;p40"/>
          <p:cNvSpPr txBox="1"/>
          <p:nvPr>
            <p:ph type="title"/>
          </p:nvPr>
        </p:nvSpPr>
        <p:spPr>
          <a:xfrm>
            <a:off x="1935581" y="2399153"/>
            <a:ext cx="4910700" cy="5472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2000"/>
              <a:buNone/>
              <a:defRPr/>
            </a:lvl1pPr>
            <a:lvl2pPr lvl="1">
              <a:lnSpc>
                <a:spcPct val="90000"/>
              </a:lnSpc>
              <a:spcBef>
                <a:spcPts val="0"/>
              </a:spcBef>
              <a:spcAft>
                <a:spcPts val="0"/>
              </a:spcAft>
              <a:buSzPts val="4500"/>
              <a:buNone/>
              <a:defRPr sz="4500"/>
            </a:lvl2pPr>
            <a:lvl3pPr lvl="2">
              <a:lnSpc>
                <a:spcPct val="90000"/>
              </a:lnSpc>
              <a:spcBef>
                <a:spcPts val="0"/>
              </a:spcBef>
              <a:spcAft>
                <a:spcPts val="0"/>
              </a:spcAft>
              <a:buSzPts val="4500"/>
              <a:buNone/>
              <a:defRPr sz="4500"/>
            </a:lvl3pPr>
            <a:lvl4pPr lvl="3">
              <a:lnSpc>
                <a:spcPct val="90000"/>
              </a:lnSpc>
              <a:spcBef>
                <a:spcPts val="0"/>
              </a:spcBef>
              <a:spcAft>
                <a:spcPts val="0"/>
              </a:spcAft>
              <a:buSzPts val="4500"/>
              <a:buNone/>
              <a:defRPr sz="4500"/>
            </a:lvl4pPr>
            <a:lvl5pPr lvl="4">
              <a:lnSpc>
                <a:spcPct val="90000"/>
              </a:lnSpc>
              <a:spcBef>
                <a:spcPts val="0"/>
              </a:spcBef>
              <a:spcAft>
                <a:spcPts val="0"/>
              </a:spcAft>
              <a:buSzPts val="4500"/>
              <a:buNone/>
              <a:defRPr sz="4500"/>
            </a:lvl5pPr>
            <a:lvl6pPr lvl="5">
              <a:lnSpc>
                <a:spcPct val="90000"/>
              </a:lnSpc>
              <a:spcBef>
                <a:spcPts val="0"/>
              </a:spcBef>
              <a:spcAft>
                <a:spcPts val="0"/>
              </a:spcAft>
              <a:buSzPts val="4500"/>
              <a:buNone/>
              <a:defRPr sz="4500"/>
            </a:lvl6pPr>
            <a:lvl7pPr lvl="6">
              <a:lnSpc>
                <a:spcPct val="90000"/>
              </a:lnSpc>
              <a:spcBef>
                <a:spcPts val="0"/>
              </a:spcBef>
              <a:spcAft>
                <a:spcPts val="0"/>
              </a:spcAft>
              <a:buSzPts val="4500"/>
              <a:buNone/>
              <a:defRPr sz="4500"/>
            </a:lvl7pPr>
            <a:lvl8pPr lvl="7">
              <a:lnSpc>
                <a:spcPct val="90000"/>
              </a:lnSpc>
              <a:spcBef>
                <a:spcPts val="0"/>
              </a:spcBef>
              <a:spcAft>
                <a:spcPts val="0"/>
              </a:spcAft>
              <a:buSzPts val="4500"/>
              <a:buNone/>
              <a:defRPr sz="4500"/>
            </a:lvl8pPr>
            <a:lvl9pPr lvl="8">
              <a:lnSpc>
                <a:spcPct val="90000"/>
              </a:lnSpc>
              <a:spcBef>
                <a:spcPts val="0"/>
              </a:spcBef>
              <a:spcAft>
                <a:spcPts val="0"/>
              </a:spcAft>
              <a:buSzPts val="4500"/>
              <a:buNone/>
              <a:defRPr sz="4500"/>
            </a:lvl9pPr>
          </a:lstStyle>
          <a:p/>
        </p:txBody>
      </p:sp>
      <p:sp>
        <p:nvSpPr>
          <p:cNvPr id="353" name="Google Shape;353;p40"/>
          <p:cNvSpPr txBox="1"/>
          <p:nvPr>
            <p:ph idx="1" type="body"/>
          </p:nvPr>
        </p:nvSpPr>
        <p:spPr>
          <a:xfrm>
            <a:off x="1935651" y="3314150"/>
            <a:ext cx="4910700" cy="465600"/>
          </a:xfrm>
          <a:prstGeom prst="rect">
            <a:avLst/>
          </a:prstGeom>
        </p:spPr>
        <p:txBody>
          <a:bodyPr anchorCtr="0" anchor="t" bIns="91425" lIns="91425" spcFirstLastPara="1" rIns="91425" wrap="square" tIns="91425">
            <a:noAutofit/>
          </a:bodyPr>
          <a:lstStyle>
            <a:lvl1pPr indent="-298450" lvl="0" marL="457200">
              <a:lnSpc>
                <a:spcPct val="130000"/>
              </a:lnSpc>
              <a:spcBef>
                <a:spcPts val="0"/>
              </a:spcBef>
              <a:spcAft>
                <a:spcPts val="0"/>
              </a:spcAft>
              <a:buClr>
                <a:schemeClr val="dk1"/>
              </a:buClr>
              <a:buSzPts val="1100"/>
              <a:buChar char="●"/>
              <a:defRPr>
                <a:solidFill>
                  <a:schemeClr val="dk1"/>
                </a:solidFill>
              </a:defRPr>
            </a:lvl1pPr>
            <a:lvl2pPr indent="-298450" lvl="1" marL="914400">
              <a:lnSpc>
                <a:spcPct val="130000"/>
              </a:lnSpc>
              <a:spcBef>
                <a:spcPts val="500"/>
              </a:spcBef>
              <a:spcAft>
                <a:spcPts val="0"/>
              </a:spcAft>
              <a:buClr>
                <a:schemeClr val="dk1"/>
              </a:buClr>
              <a:buSzPts val="1100"/>
              <a:buChar char="○"/>
              <a:defRPr>
                <a:solidFill>
                  <a:schemeClr val="dk1"/>
                </a:solidFill>
              </a:defRPr>
            </a:lvl2pPr>
            <a:lvl3pPr indent="-298450" lvl="2" marL="1371600">
              <a:lnSpc>
                <a:spcPct val="130000"/>
              </a:lnSpc>
              <a:spcBef>
                <a:spcPts val="500"/>
              </a:spcBef>
              <a:spcAft>
                <a:spcPts val="0"/>
              </a:spcAft>
              <a:buSzPts val="1100"/>
              <a:buChar char="■"/>
              <a:defRPr/>
            </a:lvl3pPr>
            <a:lvl4pPr indent="-298450" lvl="3" marL="1828800">
              <a:lnSpc>
                <a:spcPct val="130000"/>
              </a:lnSpc>
              <a:spcBef>
                <a:spcPts val="500"/>
              </a:spcBef>
              <a:spcAft>
                <a:spcPts val="0"/>
              </a:spcAft>
              <a:buClr>
                <a:schemeClr val="dk1"/>
              </a:buClr>
              <a:buSzPts val="1100"/>
              <a:buChar char="●"/>
              <a:defRPr>
                <a:solidFill>
                  <a:schemeClr val="dk1"/>
                </a:solidFill>
              </a:defRPr>
            </a:lvl4pPr>
            <a:lvl5pPr indent="-298450" lvl="4" marL="2286000">
              <a:lnSpc>
                <a:spcPct val="130000"/>
              </a:lnSpc>
              <a:spcBef>
                <a:spcPts val="500"/>
              </a:spcBef>
              <a:spcAft>
                <a:spcPts val="0"/>
              </a:spcAft>
              <a:buClr>
                <a:schemeClr val="dk1"/>
              </a:buClr>
              <a:buSzPts val="1100"/>
              <a:buChar char="○"/>
              <a:defRPr>
                <a:solidFill>
                  <a:schemeClr val="dk1"/>
                </a:solidFill>
              </a:defRPr>
            </a:lvl5pPr>
            <a:lvl6pPr indent="-298450" lvl="5" marL="2743200">
              <a:lnSpc>
                <a:spcPct val="130000"/>
              </a:lnSpc>
              <a:spcBef>
                <a:spcPts val="500"/>
              </a:spcBef>
              <a:spcAft>
                <a:spcPts val="0"/>
              </a:spcAft>
              <a:buClr>
                <a:schemeClr val="dk1"/>
              </a:buClr>
              <a:buSzPts val="1100"/>
              <a:buChar char="■"/>
              <a:defRPr>
                <a:solidFill>
                  <a:schemeClr val="dk1"/>
                </a:solidFill>
              </a:defRPr>
            </a:lvl6pPr>
            <a:lvl7pPr indent="-298450" lvl="6" marL="3200400">
              <a:lnSpc>
                <a:spcPct val="130000"/>
              </a:lnSpc>
              <a:spcBef>
                <a:spcPts val="500"/>
              </a:spcBef>
              <a:spcAft>
                <a:spcPts val="0"/>
              </a:spcAft>
              <a:buClr>
                <a:schemeClr val="dk1"/>
              </a:buClr>
              <a:buSzPts val="1100"/>
              <a:buChar char="●"/>
              <a:defRPr>
                <a:solidFill>
                  <a:schemeClr val="dk1"/>
                </a:solidFill>
              </a:defRPr>
            </a:lvl7pPr>
            <a:lvl8pPr indent="-298450" lvl="7" marL="3657600">
              <a:lnSpc>
                <a:spcPct val="130000"/>
              </a:lnSpc>
              <a:spcBef>
                <a:spcPts val="500"/>
              </a:spcBef>
              <a:spcAft>
                <a:spcPts val="0"/>
              </a:spcAft>
              <a:buClr>
                <a:schemeClr val="dk1"/>
              </a:buClr>
              <a:buSzPts val="1100"/>
              <a:buChar char="○"/>
              <a:defRPr>
                <a:solidFill>
                  <a:schemeClr val="dk1"/>
                </a:solidFill>
              </a:defRPr>
            </a:lvl8pPr>
            <a:lvl9pPr indent="-298450" lvl="8" marL="4114800">
              <a:lnSpc>
                <a:spcPct val="130000"/>
              </a:lnSpc>
              <a:spcBef>
                <a:spcPts val="500"/>
              </a:spcBef>
              <a:spcAft>
                <a:spcPts val="500"/>
              </a:spcAft>
              <a:buClr>
                <a:schemeClr val="dk1"/>
              </a:buClr>
              <a:buSzPts val="1100"/>
              <a:buChar char="■"/>
              <a:defRPr>
                <a:solidFill>
                  <a:schemeClr val="dk1"/>
                </a:solidFill>
              </a:defRPr>
            </a:lvl9pPr>
          </a:lstStyle>
          <a:p/>
        </p:txBody>
      </p:sp>
      <p:sp>
        <p:nvSpPr>
          <p:cNvPr id="354" name="Google Shape;354;p40"/>
          <p:cNvSpPr/>
          <p:nvPr/>
        </p:nvSpPr>
        <p:spPr>
          <a:xfrm>
            <a:off x="1253681" y="1371600"/>
            <a:ext cx="60900" cy="2400300"/>
          </a:xfrm>
          <a:prstGeom prst="roundRect">
            <a:avLst>
              <a:gd fmla="val 50000" name="adj"/>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1">
  <p:cSld name="CUSTOM_11_1_1">
    <p:spTree>
      <p:nvGrpSpPr>
        <p:cNvPr id="355" name="Shape 355"/>
        <p:cNvGrpSpPr/>
        <p:nvPr/>
      </p:nvGrpSpPr>
      <p:grpSpPr>
        <a:xfrm>
          <a:off x="0" y="0"/>
          <a:ext cx="0" cy="0"/>
          <a:chOff x="0" y="0"/>
          <a:chExt cx="0" cy="0"/>
        </a:xfrm>
      </p:grpSpPr>
      <p:sp>
        <p:nvSpPr>
          <p:cNvPr id="356" name="Google Shape;356;p41"/>
          <p:cNvSpPr/>
          <p:nvPr/>
        </p:nvSpPr>
        <p:spPr>
          <a:xfrm>
            <a:off x="6769" y="0"/>
            <a:ext cx="9144000" cy="51618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7" name="Google Shape;357;p41"/>
          <p:cNvSpPr/>
          <p:nvPr/>
        </p:nvSpPr>
        <p:spPr>
          <a:xfrm>
            <a:off x="1279688" y="857588"/>
            <a:ext cx="6584700" cy="3428400"/>
          </a:xfrm>
          <a:prstGeom prst="roundRect">
            <a:avLst>
              <a:gd fmla="val 9016"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8" name="Google Shape;358;p41"/>
          <p:cNvSpPr txBox="1"/>
          <p:nvPr>
            <p:ph type="title"/>
          </p:nvPr>
        </p:nvSpPr>
        <p:spPr>
          <a:xfrm>
            <a:off x="1935581" y="2399153"/>
            <a:ext cx="4910700" cy="5472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2000"/>
              <a:buNone/>
              <a:defRPr/>
            </a:lvl1pPr>
            <a:lvl2pPr lvl="1">
              <a:lnSpc>
                <a:spcPct val="90000"/>
              </a:lnSpc>
              <a:spcBef>
                <a:spcPts val="0"/>
              </a:spcBef>
              <a:spcAft>
                <a:spcPts val="0"/>
              </a:spcAft>
              <a:buSzPts val="4500"/>
              <a:buNone/>
              <a:defRPr sz="4500"/>
            </a:lvl2pPr>
            <a:lvl3pPr lvl="2">
              <a:lnSpc>
                <a:spcPct val="90000"/>
              </a:lnSpc>
              <a:spcBef>
                <a:spcPts val="0"/>
              </a:spcBef>
              <a:spcAft>
                <a:spcPts val="0"/>
              </a:spcAft>
              <a:buSzPts val="4500"/>
              <a:buNone/>
              <a:defRPr sz="4500"/>
            </a:lvl3pPr>
            <a:lvl4pPr lvl="3">
              <a:lnSpc>
                <a:spcPct val="90000"/>
              </a:lnSpc>
              <a:spcBef>
                <a:spcPts val="0"/>
              </a:spcBef>
              <a:spcAft>
                <a:spcPts val="0"/>
              </a:spcAft>
              <a:buSzPts val="4500"/>
              <a:buNone/>
              <a:defRPr sz="4500"/>
            </a:lvl4pPr>
            <a:lvl5pPr lvl="4">
              <a:lnSpc>
                <a:spcPct val="90000"/>
              </a:lnSpc>
              <a:spcBef>
                <a:spcPts val="0"/>
              </a:spcBef>
              <a:spcAft>
                <a:spcPts val="0"/>
              </a:spcAft>
              <a:buSzPts val="4500"/>
              <a:buNone/>
              <a:defRPr sz="4500"/>
            </a:lvl5pPr>
            <a:lvl6pPr lvl="5">
              <a:lnSpc>
                <a:spcPct val="90000"/>
              </a:lnSpc>
              <a:spcBef>
                <a:spcPts val="0"/>
              </a:spcBef>
              <a:spcAft>
                <a:spcPts val="0"/>
              </a:spcAft>
              <a:buSzPts val="4500"/>
              <a:buNone/>
              <a:defRPr sz="4500"/>
            </a:lvl6pPr>
            <a:lvl7pPr lvl="6">
              <a:lnSpc>
                <a:spcPct val="90000"/>
              </a:lnSpc>
              <a:spcBef>
                <a:spcPts val="0"/>
              </a:spcBef>
              <a:spcAft>
                <a:spcPts val="0"/>
              </a:spcAft>
              <a:buSzPts val="4500"/>
              <a:buNone/>
              <a:defRPr sz="4500"/>
            </a:lvl7pPr>
            <a:lvl8pPr lvl="7">
              <a:lnSpc>
                <a:spcPct val="90000"/>
              </a:lnSpc>
              <a:spcBef>
                <a:spcPts val="0"/>
              </a:spcBef>
              <a:spcAft>
                <a:spcPts val="0"/>
              </a:spcAft>
              <a:buSzPts val="4500"/>
              <a:buNone/>
              <a:defRPr sz="4500"/>
            </a:lvl8pPr>
            <a:lvl9pPr lvl="8">
              <a:lnSpc>
                <a:spcPct val="90000"/>
              </a:lnSpc>
              <a:spcBef>
                <a:spcPts val="0"/>
              </a:spcBef>
              <a:spcAft>
                <a:spcPts val="0"/>
              </a:spcAft>
              <a:buSzPts val="4500"/>
              <a:buNone/>
              <a:defRPr sz="4500"/>
            </a:lvl9pPr>
          </a:lstStyle>
          <a:p/>
        </p:txBody>
      </p:sp>
      <p:sp>
        <p:nvSpPr>
          <p:cNvPr id="359" name="Google Shape;359;p41"/>
          <p:cNvSpPr/>
          <p:nvPr/>
        </p:nvSpPr>
        <p:spPr>
          <a:xfrm>
            <a:off x="1253681" y="1371600"/>
            <a:ext cx="60900" cy="2400300"/>
          </a:xfrm>
          <a:prstGeom prst="roundRect">
            <a:avLst>
              <a:gd fmla="val 50000" name="adj"/>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1">
  <p:cSld name="CUSTOM_13">
    <p:spTree>
      <p:nvGrpSpPr>
        <p:cNvPr id="360" name="Shape 360"/>
        <p:cNvGrpSpPr/>
        <p:nvPr/>
      </p:nvGrpSpPr>
      <p:grpSpPr>
        <a:xfrm>
          <a:off x="0" y="0"/>
          <a:ext cx="0" cy="0"/>
          <a:chOff x="0" y="0"/>
          <a:chExt cx="0" cy="0"/>
        </a:xfrm>
      </p:grpSpPr>
      <p:sp>
        <p:nvSpPr>
          <p:cNvPr id="361" name="Google Shape;361;p42"/>
          <p:cNvSpPr/>
          <p:nvPr/>
        </p:nvSpPr>
        <p:spPr>
          <a:xfrm>
            <a:off x="5186650" y="11450"/>
            <a:ext cx="39573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42"/>
          <p:cNvSpPr/>
          <p:nvPr/>
        </p:nvSpPr>
        <p:spPr>
          <a:xfrm>
            <a:off x="3768700" y="981450"/>
            <a:ext cx="2213100" cy="3393300"/>
          </a:xfrm>
          <a:prstGeom prst="roundRect">
            <a:avLst>
              <a:gd fmla="val 603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42"/>
          <p:cNvSpPr/>
          <p:nvPr/>
        </p:nvSpPr>
        <p:spPr>
          <a:xfrm>
            <a:off x="6145325" y="981450"/>
            <a:ext cx="2213100" cy="3393300"/>
          </a:xfrm>
          <a:prstGeom prst="roundRect">
            <a:avLst>
              <a:gd fmla="val 603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42"/>
          <p:cNvSpPr txBox="1"/>
          <p:nvPr>
            <p:ph type="title"/>
          </p:nvPr>
        </p:nvSpPr>
        <p:spPr>
          <a:xfrm>
            <a:off x="425125" y="981450"/>
            <a:ext cx="30414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65" name="Google Shape;365;p42"/>
          <p:cNvSpPr/>
          <p:nvPr>
            <p:ph idx="2" type="pic"/>
          </p:nvPr>
        </p:nvSpPr>
        <p:spPr>
          <a:xfrm>
            <a:off x="3978000" y="1148400"/>
            <a:ext cx="1796400" cy="1796400"/>
          </a:xfrm>
          <a:prstGeom prst="roundRect">
            <a:avLst>
              <a:gd fmla="val 4297" name="adj"/>
            </a:avLst>
          </a:prstGeom>
          <a:noFill/>
          <a:ln>
            <a:noFill/>
          </a:ln>
        </p:spPr>
      </p:sp>
      <p:sp>
        <p:nvSpPr>
          <p:cNvPr id="366" name="Google Shape;366;p42"/>
          <p:cNvSpPr txBox="1"/>
          <p:nvPr>
            <p:ph idx="1" type="subTitle"/>
          </p:nvPr>
        </p:nvSpPr>
        <p:spPr>
          <a:xfrm>
            <a:off x="3978000" y="3237509"/>
            <a:ext cx="1796400" cy="4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367" name="Google Shape;367;p42"/>
          <p:cNvSpPr txBox="1"/>
          <p:nvPr>
            <p:ph idx="3" type="body"/>
          </p:nvPr>
        </p:nvSpPr>
        <p:spPr>
          <a:xfrm>
            <a:off x="3978000" y="3736828"/>
            <a:ext cx="1796400" cy="430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368" name="Google Shape;368;p42"/>
          <p:cNvSpPr/>
          <p:nvPr>
            <p:ph idx="4" type="pic"/>
          </p:nvPr>
        </p:nvSpPr>
        <p:spPr>
          <a:xfrm>
            <a:off x="6354000" y="1148400"/>
            <a:ext cx="1796400" cy="1796400"/>
          </a:xfrm>
          <a:prstGeom prst="roundRect">
            <a:avLst>
              <a:gd fmla="val 4297" name="adj"/>
            </a:avLst>
          </a:prstGeom>
          <a:noFill/>
          <a:ln>
            <a:noFill/>
          </a:ln>
        </p:spPr>
      </p:sp>
      <p:sp>
        <p:nvSpPr>
          <p:cNvPr id="369" name="Google Shape;369;p42"/>
          <p:cNvSpPr txBox="1"/>
          <p:nvPr>
            <p:ph idx="5" type="subTitle"/>
          </p:nvPr>
        </p:nvSpPr>
        <p:spPr>
          <a:xfrm>
            <a:off x="6354000" y="3237509"/>
            <a:ext cx="1796400" cy="4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370" name="Google Shape;370;p42"/>
          <p:cNvSpPr txBox="1"/>
          <p:nvPr>
            <p:ph idx="6" type="body"/>
          </p:nvPr>
        </p:nvSpPr>
        <p:spPr>
          <a:xfrm>
            <a:off x="6354000" y="3736828"/>
            <a:ext cx="1796400" cy="430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2">
  <p:cSld name="CUSTOM_14">
    <p:spTree>
      <p:nvGrpSpPr>
        <p:cNvPr id="371" name="Shape 371"/>
        <p:cNvGrpSpPr/>
        <p:nvPr/>
      </p:nvGrpSpPr>
      <p:grpSpPr>
        <a:xfrm>
          <a:off x="0" y="0"/>
          <a:ext cx="0" cy="0"/>
          <a:chOff x="0" y="0"/>
          <a:chExt cx="0" cy="0"/>
        </a:xfrm>
      </p:grpSpPr>
      <p:sp>
        <p:nvSpPr>
          <p:cNvPr id="372" name="Google Shape;372;p43"/>
          <p:cNvSpPr/>
          <p:nvPr/>
        </p:nvSpPr>
        <p:spPr>
          <a:xfrm>
            <a:off x="-50" y="2838675"/>
            <a:ext cx="9144000" cy="2316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43"/>
          <p:cNvSpPr/>
          <p:nvPr>
            <p:ph idx="2" type="pic"/>
          </p:nvPr>
        </p:nvSpPr>
        <p:spPr>
          <a:xfrm>
            <a:off x="1342800" y="1832400"/>
            <a:ext cx="2898000" cy="1742400"/>
          </a:xfrm>
          <a:prstGeom prst="roundRect">
            <a:avLst>
              <a:gd fmla="val 4297" name="adj"/>
            </a:avLst>
          </a:prstGeom>
          <a:noFill/>
          <a:ln>
            <a:noFill/>
          </a:ln>
        </p:spPr>
      </p:sp>
      <p:sp>
        <p:nvSpPr>
          <p:cNvPr id="374" name="Google Shape;374;p43"/>
          <p:cNvSpPr/>
          <p:nvPr/>
        </p:nvSpPr>
        <p:spPr>
          <a:xfrm>
            <a:off x="1558800" y="2840400"/>
            <a:ext cx="2869200" cy="1113900"/>
          </a:xfrm>
          <a:prstGeom prst="roundRect">
            <a:avLst>
              <a:gd fmla="val 6030" name="adj"/>
            </a:avLst>
          </a:prstGeom>
          <a:gradFill>
            <a:gsLst>
              <a:gs pos="0">
                <a:schemeClr val="accent1"/>
              </a:gs>
              <a:gs pos="100000">
                <a:schemeClr val="accent3"/>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43"/>
          <p:cNvSpPr txBox="1"/>
          <p:nvPr>
            <p:ph idx="1" type="subTitle"/>
          </p:nvPr>
        </p:nvSpPr>
        <p:spPr>
          <a:xfrm>
            <a:off x="1695600" y="2901381"/>
            <a:ext cx="2595600" cy="45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376" name="Google Shape;376;p43"/>
          <p:cNvSpPr txBox="1"/>
          <p:nvPr>
            <p:ph idx="3" type="body"/>
          </p:nvPr>
        </p:nvSpPr>
        <p:spPr>
          <a:xfrm>
            <a:off x="1695600" y="3429886"/>
            <a:ext cx="2595600" cy="455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377" name="Google Shape;377;p43"/>
          <p:cNvSpPr/>
          <p:nvPr>
            <p:ph idx="4" type="pic"/>
          </p:nvPr>
        </p:nvSpPr>
        <p:spPr>
          <a:xfrm>
            <a:off x="4716000" y="1832400"/>
            <a:ext cx="2898000" cy="1742400"/>
          </a:xfrm>
          <a:prstGeom prst="roundRect">
            <a:avLst>
              <a:gd fmla="val 4297" name="adj"/>
            </a:avLst>
          </a:prstGeom>
          <a:noFill/>
          <a:ln>
            <a:noFill/>
          </a:ln>
        </p:spPr>
      </p:sp>
      <p:sp>
        <p:nvSpPr>
          <p:cNvPr id="378" name="Google Shape;378;p43"/>
          <p:cNvSpPr/>
          <p:nvPr/>
        </p:nvSpPr>
        <p:spPr>
          <a:xfrm>
            <a:off x="4932000" y="2840400"/>
            <a:ext cx="2869200" cy="1113900"/>
          </a:xfrm>
          <a:prstGeom prst="roundRect">
            <a:avLst>
              <a:gd fmla="val 6030" name="adj"/>
            </a:avLst>
          </a:prstGeom>
          <a:gradFill>
            <a:gsLst>
              <a:gs pos="0">
                <a:schemeClr val="accent1"/>
              </a:gs>
              <a:gs pos="100000">
                <a:schemeClr val="accent3"/>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43"/>
          <p:cNvSpPr txBox="1"/>
          <p:nvPr>
            <p:ph idx="5" type="subTitle"/>
          </p:nvPr>
        </p:nvSpPr>
        <p:spPr>
          <a:xfrm>
            <a:off x="5068800" y="2901381"/>
            <a:ext cx="2595600" cy="45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380" name="Google Shape;380;p43"/>
          <p:cNvSpPr txBox="1"/>
          <p:nvPr>
            <p:ph idx="6" type="body"/>
          </p:nvPr>
        </p:nvSpPr>
        <p:spPr>
          <a:xfrm>
            <a:off x="5068800" y="3429886"/>
            <a:ext cx="2595600" cy="455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381" name="Google Shape;381;p43"/>
          <p:cNvSpPr txBox="1"/>
          <p:nvPr>
            <p:ph type="title"/>
          </p:nvPr>
        </p:nvSpPr>
        <p:spPr>
          <a:xfrm>
            <a:off x="1317600" y="720000"/>
            <a:ext cx="6300000" cy="6444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3">
  <p:cSld name="CUSTOM_15">
    <p:spTree>
      <p:nvGrpSpPr>
        <p:cNvPr id="382" name="Shape 382"/>
        <p:cNvGrpSpPr/>
        <p:nvPr/>
      </p:nvGrpSpPr>
      <p:grpSpPr>
        <a:xfrm>
          <a:off x="0" y="0"/>
          <a:ext cx="0" cy="0"/>
          <a:chOff x="0" y="0"/>
          <a:chExt cx="0" cy="0"/>
        </a:xfrm>
      </p:grpSpPr>
      <p:sp>
        <p:nvSpPr>
          <p:cNvPr id="383" name="Google Shape;383;p44"/>
          <p:cNvSpPr/>
          <p:nvPr/>
        </p:nvSpPr>
        <p:spPr>
          <a:xfrm>
            <a:off x="6097425" y="11450"/>
            <a:ext cx="30465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44"/>
          <p:cNvSpPr/>
          <p:nvPr/>
        </p:nvSpPr>
        <p:spPr>
          <a:xfrm>
            <a:off x="871675" y="1079163"/>
            <a:ext cx="2213100" cy="120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44"/>
          <p:cNvSpPr/>
          <p:nvPr/>
        </p:nvSpPr>
        <p:spPr>
          <a:xfrm>
            <a:off x="3398375" y="1079163"/>
            <a:ext cx="2213100" cy="120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44"/>
          <p:cNvSpPr/>
          <p:nvPr>
            <p:ph idx="2" type="pic"/>
          </p:nvPr>
        </p:nvSpPr>
        <p:spPr>
          <a:xfrm>
            <a:off x="1044000" y="1443600"/>
            <a:ext cx="1141200" cy="1141200"/>
          </a:xfrm>
          <a:prstGeom prst="ellipse">
            <a:avLst/>
          </a:prstGeom>
          <a:noFill/>
          <a:ln>
            <a:noFill/>
          </a:ln>
        </p:spPr>
      </p:sp>
      <p:sp>
        <p:nvSpPr>
          <p:cNvPr id="387" name="Google Shape;387;p44"/>
          <p:cNvSpPr/>
          <p:nvPr/>
        </p:nvSpPr>
        <p:spPr>
          <a:xfrm>
            <a:off x="1044000" y="1443600"/>
            <a:ext cx="1141200" cy="11412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8" name="Google Shape;388;p44"/>
          <p:cNvSpPr/>
          <p:nvPr>
            <p:ph idx="3" type="pic"/>
          </p:nvPr>
        </p:nvSpPr>
        <p:spPr>
          <a:xfrm>
            <a:off x="3571200" y="1443600"/>
            <a:ext cx="1141200" cy="1141200"/>
          </a:xfrm>
          <a:prstGeom prst="ellipse">
            <a:avLst/>
          </a:prstGeom>
          <a:noFill/>
          <a:ln>
            <a:noFill/>
          </a:ln>
        </p:spPr>
      </p:sp>
      <p:sp>
        <p:nvSpPr>
          <p:cNvPr id="389" name="Google Shape;389;p44"/>
          <p:cNvSpPr/>
          <p:nvPr/>
        </p:nvSpPr>
        <p:spPr>
          <a:xfrm>
            <a:off x="3571200" y="1443600"/>
            <a:ext cx="1141200" cy="11412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0" name="Google Shape;390;p44"/>
          <p:cNvSpPr txBox="1"/>
          <p:nvPr>
            <p:ph idx="1" type="subTitle"/>
          </p:nvPr>
        </p:nvSpPr>
        <p:spPr>
          <a:xfrm>
            <a:off x="1044000" y="3193200"/>
            <a:ext cx="1796400" cy="403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391" name="Google Shape;391;p44"/>
          <p:cNvSpPr txBox="1"/>
          <p:nvPr>
            <p:ph idx="4" type="body"/>
          </p:nvPr>
        </p:nvSpPr>
        <p:spPr>
          <a:xfrm>
            <a:off x="1044000" y="3661200"/>
            <a:ext cx="1796400" cy="403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2" name="Google Shape;392;p44"/>
          <p:cNvSpPr txBox="1"/>
          <p:nvPr>
            <p:ph idx="5" type="subTitle"/>
          </p:nvPr>
        </p:nvSpPr>
        <p:spPr>
          <a:xfrm>
            <a:off x="3571200" y="3193200"/>
            <a:ext cx="1796400" cy="403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393" name="Google Shape;393;p44"/>
          <p:cNvSpPr txBox="1"/>
          <p:nvPr>
            <p:ph idx="6" type="body"/>
          </p:nvPr>
        </p:nvSpPr>
        <p:spPr>
          <a:xfrm>
            <a:off x="3571200" y="3661200"/>
            <a:ext cx="1796400" cy="403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4" name="Google Shape;394;p44"/>
          <p:cNvSpPr txBox="1"/>
          <p:nvPr>
            <p:ph type="title"/>
          </p:nvPr>
        </p:nvSpPr>
        <p:spPr>
          <a:xfrm>
            <a:off x="6315650" y="1079175"/>
            <a:ext cx="25956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1">
  <p:cSld name="CUSTOM_16">
    <p:spTree>
      <p:nvGrpSpPr>
        <p:cNvPr id="395" name="Shape 395"/>
        <p:cNvGrpSpPr/>
        <p:nvPr/>
      </p:nvGrpSpPr>
      <p:grpSpPr>
        <a:xfrm>
          <a:off x="0" y="0"/>
          <a:ext cx="0" cy="0"/>
          <a:chOff x="0" y="0"/>
          <a:chExt cx="0" cy="0"/>
        </a:xfrm>
      </p:grpSpPr>
      <p:sp>
        <p:nvSpPr>
          <p:cNvPr id="396" name="Google Shape;396;p45"/>
          <p:cNvSpPr/>
          <p:nvPr/>
        </p:nvSpPr>
        <p:spPr>
          <a:xfrm>
            <a:off x="-50" y="3390100"/>
            <a:ext cx="9144000" cy="176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45"/>
          <p:cNvSpPr/>
          <p:nvPr/>
        </p:nvSpPr>
        <p:spPr>
          <a:xfrm>
            <a:off x="1101200" y="1351838"/>
            <a:ext cx="2213100" cy="3180600"/>
          </a:xfrm>
          <a:prstGeom prst="roundRect">
            <a:avLst>
              <a:gd fmla="val 603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8" name="Google Shape;398;p45"/>
          <p:cNvSpPr/>
          <p:nvPr>
            <p:ph idx="2" type="pic"/>
          </p:nvPr>
        </p:nvSpPr>
        <p:spPr>
          <a:xfrm>
            <a:off x="1101200" y="1325200"/>
            <a:ext cx="2213100" cy="2181600"/>
          </a:xfrm>
          <a:prstGeom prst="roundRect">
            <a:avLst>
              <a:gd fmla="val 4297" name="adj"/>
            </a:avLst>
          </a:prstGeom>
          <a:noFill/>
          <a:ln>
            <a:noFill/>
          </a:ln>
        </p:spPr>
      </p:sp>
      <p:sp>
        <p:nvSpPr>
          <p:cNvPr id="399" name="Google Shape;399;p45"/>
          <p:cNvSpPr/>
          <p:nvPr/>
        </p:nvSpPr>
        <p:spPr>
          <a:xfrm>
            <a:off x="1101200" y="3390088"/>
            <a:ext cx="2213100" cy="29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45"/>
          <p:cNvSpPr txBox="1"/>
          <p:nvPr>
            <p:ph idx="1" type="subTitle"/>
          </p:nvPr>
        </p:nvSpPr>
        <p:spPr>
          <a:xfrm>
            <a:off x="1238400" y="3535200"/>
            <a:ext cx="1940400" cy="403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401" name="Google Shape;401;p45"/>
          <p:cNvSpPr txBox="1"/>
          <p:nvPr>
            <p:ph idx="3" type="body"/>
          </p:nvPr>
        </p:nvSpPr>
        <p:spPr>
          <a:xfrm>
            <a:off x="1238400" y="3995200"/>
            <a:ext cx="1940400" cy="403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402" name="Google Shape;402;p45"/>
          <p:cNvSpPr/>
          <p:nvPr/>
        </p:nvSpPr>
        <p:spPr>
          <a:xfrm>
            <a:off x="3466800" y="1380238"/>
            <a:ext cx="2213100" cy="3180600"/>
          </a:xfrm>
          <a:prstGeom prst="roundRect">
            <a:avLst>
              <a:gd fmla="val 603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45"/>
          <p:cNvSpPr/>
          <p:nvPr>
            <p:ph idx="4" type="pic"/>
          </p:nvPr>
        </p:nvSpPr>
        <p:spPr>
          <a:xfrm>
            <a:off x="3466800" y="1353600"/>
            <a:ext cx="2213100" cy="2181600"/>
          </a:xfrm>
          <a:prstGeom prst="roundRect">
            <a:avLst>
              <a:gd fmla="val 4297" name="adj"/>
            </a:avLst>
          </a:prstGeom>
          <a:noFill/>
          <a:ln>
            <a:noFill/>
          </a:ln>
        </p:spPr>
      </p:sp>
      <p:sp>
        <p:nvSpPr>
          <p:cNvPr id="404" name="Google Shape;404;p45"/>
          <p:cNvSpPr/>
          <p:nvPr/>
        </p:nvSpPr>
        <p:spPr>
          <a:xfrm>
            <a:off x="3466800" y="3418488"/>
            <a:ext cx="2213100" cy="294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45"/>
          <p:cNvSpPr txBox="1"/>
          <p:nvPr>
            <p:ph idx="5" type="subTitle"/>
          </p:nvPr>
        </p:nvSpPr>
        <p:spPr>
          <a:xfrm>
            <a:off x="3604000" y="3535200"/>
            <a:ext cx="1940400" cy="403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406" name="Google Shape;406;p45"/>
          <p:cNvSpPr/>
          <p:nvPr/>
        </p:nvSpPr>
        <p:spPr>
          <a:xfrm>
            <a:off x="5828400" y="1380238"/>
            <a:ext cx="2213100" cy="3180600"/>
          </a:xfrm>
          <a:prstGeom prst="roundRect">
            <a:avLst>
              <a:gd fmla="val 603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45"/>
          <p:cNvSpPr/>
          <p:nvPr>
            <p:ph idx="6" type="pic"/>
          </p:nvPr>
        </p:nvSpPr>
        <p:spPr>
          <a:xfrm>
            <a:off x="5828400" y="1353600"/>
            <a:ext cx="2213100" cy="2181600"/>
          </a:xfrm>
          <a:prstGeom prst="roundRect">
            <a:avLst>
              <a:gd fmla="val 4297" name="adj"/>
            </a:avLst>
          </a:prstGeom>
          <a:noFill/>
          <a:ln>
            <a:noFill/>
          </a:ln>
        </p:spPr>
      </p:sp>
      <p:sp>
        <p:nvSpPr>
          <p:cNvPr id="408" name="Google Shape;408;p45"/>
          <p:cNvSpPr/>
          <p:nvPr/>
        </p:nvSpPr>
        <p:spPr>
          <a:xfrm>
            <a:off x="5828400" y="3418488"/>
            <a:ext cx="2213100" cy="294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45"/>
          <p:cNvSpPr txBox="1"/>
          <p:nvPr>
            <p:ph idx="7" type="subTitle"/>
          </p:nvPr>
        </p:nvSpPr>
        <p:spPr>
          <a:xfrm>
            <a:off x="5965600" y="3535200"/>
            <a:ext cx="1940400" cy="403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410" name="Google Shape;410;p45"/>
          <p:cNvSpPr txBox="1"/>
          <p:nvPr>
            <p:ph type="title"/>
          </p:nvPr>
        </p:nvSpPr>
        <p:spPr>
          <a:xfrm>
            <a:off x="1101600" y="522000"/>
            <a:ext cx="6930000" cy="6444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411" name="Google Shape;411;p45"/>
          <p:cNvSpPr txBox="1"/>
          <p:nvPr>
            <p:ph idx="8" type="body"/>
          </p:nvPr>
        </p:nvSpPr>
        <p:spPr>
          <a:xfrm>
            <a:off x="3601150" y="3995200"/>
            <a:ext cx="1940400" cy="403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412" name="Google Shape;412;p45"/>
          <p:cNvSpPr txBox="1"/>
          <p:nvPr>
            <p:ph idx="9" type="body"/>
          </p:nvPr>
        </p:nvSpPr>
        <p:spPr>
          <a:xfrm>
            <a:off x="5967900" y="3995200"/>
            <a:ext cx="1940400" cy="403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2">
  <p:cSld name="CUSTOM_17">
    <p:spTree>
      <p:nvGrpSpPr>
        <p:cNvPr id="413" name="Shape 413"/>
        <p:cNvGrpSpPr/>
        <p:nvPr/>
      </p:nvGrpSpPr>
      <p:grpSpPr>
        <a:xfrm>
          <a:off x="0" y="0"/>
          <a:ext cx="0" cy="0"/>
          <a:chOff x="0" y="0"/>
          <a:chExt cx="0" cy="0"/>
        </a:xfrm>
      </p:grpSpPr>
      <p:sp>
        <p:nvSpPr>
          <p:cNvPr id="414" name="Google Shape;414;p46"/>
          <p:cNvSpPr/>
          <p:nvPr/>
        </p:nvSpPr>
        <p:spPr>
          <a:xfrm>
            <a:off x="4659700" y="0"/>
            <a:ext cx="4484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 name="Google Shape;415;p46"/>
          <p:cNvSpPr/>
          <p:nvPr/>
        </p:nvSpPr>
        <p:spPr>
          <a:xfrm>
            <a:off x="3904400" y="348088"/>
            <a:ext cx="4276500" cy="1112400"/>
          </a:xfrm>
          <a:prstGeom prst="roundRect">
            <a:avLst>
              <a:gd fmla="val 6030" name="adj"/>
            </a:avLst>
          </a:prstGeom>
          <a:gradFill>
            <a:gsLst>
              <a:gs pos="0">
                <a:schemeClr val="accent1"/>
              </a:gs>
              <a:gs pos="100000">
                <a:schemeClr val="accent3"/>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6" name="Google Shape;416;p46"/>
          <p:cNvSpPr/>
          <p:nvPr>
            <p:ph idx="2" type="pic"/>
          </p:nvPr>
        </p:nvSpPr>
        <p:spPr>
          <a:xfrm>
            <a:off x="4129200" y="464400"/>
            <a:ext cx="882000" cy="882000"/>
          </a:xfrm>
          <a:prstGeom prst="ellipse">
            <a:avLst/>
          </a:prstGeom>
          <a:noFill/>
          <a:ln>
            <a:noFill/>
          </a:ln>
        </p:spPr>
      </p:sp>
      <p:sp>
        <p:nvSpPr>
          <p:cNvPr id="417" name="Google Shape;417;p46"/>
          <p:cNvSpPr txBox="1"/>
          <p:nvPr>
            <p:ph idx="1" type="subTitle"/>
          </p:nvPr>
        </p:nvSpPr>
        <p:spPr>
          <a:xfrm>
            <a:off x="5176800" y="464400"/>
            <a:ext cx="2818800" cy="40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418" name="Google Shape;418;p46"/>
          <p:cNvSpPr txBox="1"/>
          <p:nvPr>
            <p:ph idx="3" type="body"/>
          </p:nvPr>
        </p:nvSpPr>
        <p:spPr>
          <a:xfrm>
            <a:off x="5176800" y="938202"/>
            <a:ext cx="2818800" cy="408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419" name="Google Shape;419;p46"/>
          <p:cNvSpPr/>
          <p:nvPr/>
        </p:nvSpPr>
        <p:spPr>
          <a:xfrm>
            <a:off x="3906000" y="2008800"/>
            <a:ext cx="4276500" cy="1112400"/>
          </a:xfrm>
          <a:prstGeom prst="roundRect">
            <a:avLst>
              <a:gd fmla="val 6030" name="adj"/>
            </a:avLst>
          </a:prstGeom>
          <a:gradFill>
            <a:gsLst>
              <a:gs pos="0">
                <a:schemeClr val="accent1"/>
              </a:gs>
              <a:gs pos="100000">
                <a:schemeClr val="accent3"/>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46"/>
          <p:cNvSpPr/>
          <p:nvPr>
            <p:ph idx="4" type="pic"/>
          </p:nvPr>
        </p:nvSpPr>
        <p:spPr>
          <a:xfrm>
            <a:off x="4130800" y="2125113"/>
            <a:ext cx="882000" cy="882000"/>
          </a:xfrm>
          <a:prstGeom prst="ellipse">
            <a:avLst/>
          </a:prstGeom>
          <a:noFill/>
          <a:ln>
            <a:noFill/>
          </a:ln>
        </p:spPr>
      </p:sp>
      <p:sp>
        <p:nvSpPr>
          <p:cNvPr id="421" name="Google Shape;421;p46"/>
          <p:cNvSpPr txBox="1"/>
          <p:nvPr>
            <p:ph idx="5" type="subTitle"/>
          </p:nvPr>
        </p:nvSpPr>
        <p:spPr>
          <a:xfrm>
            <a:off x="5178400" y="2125113"/>
            <a:ext cx="2818800" cy="40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422" name="Google Shape;422;p46"/>
          <p:cNvSpPr txBox="1"/>
          <p:nvPr>
            <p:ph idx="6" type="body"/>
          </p:nvPr>
        </p:nvSpPr>
        <p:spPr>
          <a:xfrm>
            <a:off x="5178400" y="2598914"/>
            <a:ext cx="2818800" cy="408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423" name="Google Shape;423;p46"/>
          <p:cNvSpPr/>
          <p:nvPr/>
        </p:nvSpPr>
        <p:spPr>
          <a:xfrm>
            <a:off x="3906000" y="3672000"/>
            <a:ext cx="4276500" cy="1112400"/>
          </a:xfrm>
          <a:prstGeom prst="roundRect">
            <a:avLst>
              <a:gd fmla="val 6030" name="adj"/>
            </a:avLst>
          </a:prstGeom>
          <a:gradFill>
            <a:gsLst>
              <a:gs pos="0">
                <a:schemeClr val="accent1"/>
              </a:gs>
              <a:gs pos="100000">
                <a:schemeClr val="accent3"/>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46"/>
          <p:cNvSpPr/>
          <p:nvPr>
            <p:ph idx="7" type="pic"/>
          </p:nvPr>
        </p:nvSpPr>
        <p:spPr>
          <a:xfrm>
            <a:off x="4130800" y="3788313"/>
            <a:ext cx="882000" cy="882000"/>
          </a:xfrm>
          <a:prstGeom prst="ellipse">
            <a:avLst/>
          </a:prstGeom>
          <a:noFill/>
          <a:ln>
            <a:noFill/>
          </a:ln>
        </p:spPr>
      </p:sp>
      <p:sp>
        <p:nvSpPr>
          <p:cNvPr id="425" name="Google Shape;425;p46"/>
          <p:cNvSpPr txBox="1"/>
          <p:nvPr>
            <p:ph idx="8" type="subTitle"/>
          </p:nvPr>
        </p:nvSpPr>
        <p:spPr>
          <a:xfrm>
            <a:off x="5178400" y="3788313"/>
            <a:ext cx="2818800" cy="40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426" name="Google Shape;426;p46"/>
          <p:cNvSpPr txBox="1"/>
          <p:nvPr>
            <p:ph idx="9" type="body"/>
          </p:nvPr>
        </p:nvSpPr>
        <p:spPr>
          <a:xfrm>
            <a:off x="5178400" y="4262114"/>
            <a:ext cx="2818800" cy="408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427" name="Google Shape;427;p46"/>
          <p:cNvSpPr txBox="1"/>
          <p:nvPr>
            <p:ph type="title"/>
          </p:nvPr>
        </p:nvSpPr>
        <p:spPr>
          <a:xfrm>
            <a:off x="658875" y="2298150"/>
            <a:ext cx="25956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3">
  <p:cSld name="CUSTOM_18">
    <p:spTree>
      <p:nvGrpSpPr>
        <p:cNvPr id="428" name="Shape 428"/>
        <p:cNvGrpSpPr/>
        <p:nvPr/>
      </p:nvGrpSpPr>
      <p:grpSpPr>
        <a:xfrm>
          <a:off x="0" y="0"/>
          <a:ext cx="0" cy="0"/>
          <a:chOff x="0" y="0"/>
          <a:chExt cx="0" cy="0"/>
        </a:xfrm>
      </p:grpSpPr>
      <p:sp>
        <p:nvSpPr>
          <p:cNvPr id="429" name="Google Shape;429;p47"/>
          <p:cNvSpPr/>
          <p:nvPr/>
        </p:nvSpPr>
        <p:spPr>
          <a:xfrm>
            <a:off x="970700" y="2519075"/>
            <a:ext cx="2269500" cy="2026500"/>
          </a:xfrm>
          <a:prstGeom prst="round2SameRect">
            <a:avLst>
              <a:gd fmla="val 20221"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 name="Google Shape;430;p47"/>
          <p:cNvSpPr/>
          <p:nvPr>
            <p:ph idx="2" type="pic"/>
          </p:nvPr>
        </p:nvSpPr>
        <p:spPr>
          <a:xfrm>
            <a:off x="1429200" y="1854000"/>
            <a:ext cx="1353600" cy="1353600"/>
          </a:xfrm>
          <a:prstGeom prst="ellipse">
            <a:avLst/>
          </a:prstGeom>
          <a:noFill/>
          <a:ln>
            <a:noFill/>
          </a:ln>
        </p:spPr>
      </p:sp>
      <p:sp>
        <p:nvSpPr>
          <p:cNvPr id="431" name="Google Shape;431;p47"/>
          <p:cNvSpPr txBox="1"/>
          <p:nvPr>
            <p:ph idx="1" type="subTitle"/>
          </p:nvPr>
        </p:nvSpPr>
        <p:spPr>
          <a:xfrm>
            <a:off x="1134000" y="3441875"/>
            <a:ext cx="1940400" cy="403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b="1" sz="1400">
                <a:solidFill>
                  <a:schemeClr val="lt1"/>
                </a:solidFill>
              </a:defRPr>
            </a:lvl1pPr>
            <a:lvl2pPr lvl="1" algn="ctr">
              <a:lnSpc>
                <a:spcPct val="100000"/>
              </a:lnSpc>
              <a:spcBef>
                <a:spcPts val="0"/>
              </a:spcBef>
              <a:spcAft>
                <a:spcPts val="0"/>
              </a:spcAft>
              <a:buClr>
                <a:schemeClr val="lt1"/>
              </a:buClr>
              <a:buSzPts val="1400"/>
              <a:buNone/>
              <a:defRPr b="1" sz="1400">
                <a:solidFill>
                  <a:schemeClr val="lt1"/>
                </a:solidFill>
              </a:defRPr>
            </a:lvl2pPr>
            <a:lvl3pPr lvl="2" algn="ctr">
              <a:lnSpc>
                <a:spcPct val="100000"/>
              </a:lnSpc>
              <a:spcBef>
                <a:spcPts val="0"/>
              </a:spcBef>
              <a:spcAft>
                <a:spcPts val="0"/>
              </a:spcAft>
              <a:buClr>
                <a:schemeClr val="lt1"/>
              </a:buClr>
              <a:buSzPts val="1400"/>
              <a:buNone/>
              <a:defRPr b="1" sz="1400">
                <a:solidFill>
                  <a:schemeClr val="lt1"/>
                </a:solidFill>
              </a:defRPr>
            </a:lvl3pPr>
            <a:lvl4pPr lvl="3" algn="ctr">
              <a:lnSpc>
                <a:spcPct val="100000"/>
              </a:lnSpc>
              <a:spcBef>
                <a:spcPts val="0"/>
              </a:spcBef>
              <a:spcAft>
                <a:spcPts val="0"/>
              </a:spcAft>
              <a:buClr>
                <a:schemeClr val="lt1"/>
              </a:buClr>
              <a:buSzPts val="1400"/>
              <a:buNone/>
              <a:defRPr b="1" sz="1400">
                <a:solidFill>
                  <a:schemeClr val="lt1"/>
                </a:solidFill>
              </a:defRPr>
            </a:lvl4pPr>
            <a:lvl5pPr lvl="4" algn="ctr">
              <a:lnSpc>
                <a:spcPct val="100000"/>
              </a:lnSpc>
              <a:spcBef>
                <a:spcPts val="0"/>
              </a:spcBef>
              <a:spcAft>
                <a:spcPts val="0"/>
              </a:spcAft>
              <a:buClr>
                <a:schemeClr val="lt1"/>
              </a:buClr>
              <a:buSzPts val="1400"/>
              <a:buNone/>
              <a:defRPr b="1" sz="1400">
                <a:solidFill>
                  <a:schemeClr val="lt1"/>
                </a:solidFill>
              </a:defRPr>
            </a:lvl5pPr>
            <a:lvl6pPr lvl="5" algn="ctr">
              <a:lnSpc>
                <a:spcPct val="100000"/>
              </a:lnSpc>
              <a:spcBef>
                <a:spcPts val="0"/>
              </a:spcBef>
              <a:spcAft>
                <a:spcPts val="0"/>
              </a:spcAft>
              <a:buClr>
                <a:schemeClr val="lt1"/>
              </a:buClr>
              <a:buSzPts val="1400"/>
              <a:buNone/>
              <a:defRPr b="1" sz="1400">
                <a:solidFill>
                  <a:schemeClr val="lt1"/>
                </a:solidFill>
              </a:defRPr>
            </a:lvl6pPr>
            <a:lvl7pPr lvl="6" algn="ctr">
              <a:lnSpc>
                <a:spcPct val="100000"/>
              </a:lnSpc>
              <a:spcBef>
                <a:spcPts val="0"/>
              </a:spcBef>
              <a:spcAft>
                <a:spcPts val="0"/>
              </a:spcAft>
              <a:buClr>
                <a:schemeClr val="lt1"/>
              </a:buClr>
              <a:buSzPts val="1400"/>
              <a:buNone/>
              <a:defRPr b="1" sz="1400">
                <a:solidFill>
                  <a:schemeClr val="lt1"/>
                </a:solidFill>
              </a:defRPr>
            </a:lvl7pPr>
            <a:lvl8pPr lvl="7" algn="ctr">
              <a:lnSpc>
                <a:spcPct val="100000"/>
              </a:lnSpc>
              <a:spcBef>
                <a:spcPts val="0"/>
              </a:spcBef>
              <a:spcAft>
                <a:spcPts val="0"/>
              </a:spcAft>
              <a:buClr>
                <a:schemeClr val="lt1"/>
              </a:buClr>
              <a:buSzPts val="1400"/>
              <a:buNone/>
              <a:defRPr b="1" sz="1400">
                <a:solidFill>
                  <a:schemeClr val="lt1"/>
                </a:solidFill>
              </a:defRPr>
            </a:lvl8pPr>
            <a:lvl9pPr lvl="8" algn="ctr">
              <a:lnSpc>
                <a:spcPct val="100000"/>
              </a:lnSpc>
              <a:spcBef>
                <a:spcPts val="0"/>
              </a:spcBef>
              <a:spcAft>
                <a:spcPts val="0"/>
              </a:spcAft>
              <a:buClr>
                <a:schemeClr val="lt1"/>
              </a:buClr>
              <a:buSzPts val="1400"/>
              <a:buNone/>
              <a:defRPr b="1" sz="1400">
                <a:solidFill>
                  <a:schemeClr val="lt1"/>
                </a:solidFill>
              </a:defRPr>
            </a:lvl9pPr>
          </a:lstStyle>
          <a:p/>
        </p:txBody>
      </p:sp>
      <p:sp>
        <p:nvSpPr>
          <p:cNvPr id="432" name="Google Shape;432;p47"/>
          <p:cNvSpPr txBox="1"/>
          <p:nvPr>
            <p:ph idx="3" type="body"/>
          </p:nvPr>
        </p:nvSpPr>
        <p:spPr>
          <a:xfrm>
            <a:off x="1134000" y="3909875"/>
            <a:ext cx="1940400" cy="4032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433" name="Google Shape;433;p47"/>
          <p:cNvSpPr/>
          <p:nvPr/>
        </p:nvSpPr>
        <p:spPr>
          <a:xfrm>
            <a:off x="3438000" y="2519075"/>
            <a:ext cx="2269500" cy="2026500"/>
          </a:xfrm>
          <a:prstGeom prst="round2SameRect">
            <a:avLst>
              <a:gd fmla="val 20221"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47"/>
          <p:cNvSpPr/>
          <p:nvPr>
            <p:ph idx="4" type="pic"/>
          </p:nvPr>
        </p:nvSpPr>
        <p:spPr>
          <a:xfrm>
            <a:off x="3896500" y="1854000"/>
            <a:ext cx="1353600" cy="1353600"/>
          </a:xfrm>
          <a:prstGeom prst="ellipse">
            <a:avLst/>
          </a:prstGeom>
          <a:noFill/>
          <a:ln>
            <a:noFill/>
          </a:ln>
        </p:spPr>
      </p:sp>
      <p:sp>
        <p:nvSpPr>
          <p:cNvPr id="435" name="Google Shape;435;p47"/>
          <p:cNvSpPr txBox="1"/>
          <p:nvPr>
            <p:ph idx="5" type="subTitle"/>
          </p:nvPr>
        </p:nvSpPr>
        <p:spPr>
          <a:xfrm>
            <a:off x="3601300" y="3441875"/>
            <a:ext cx="1940400" cy="403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b="1" sz="1400">
                <a:solidFill>
                  <a:schemeClr val="lt1"/>
                </a:solidFill>
              </a:defRPr>
            </a:lvl1pPr>
            <a:lvl2pPr lvl="1" algn="ctr">
              <a:lnSpc>
                <a:spcPct val="100000"/>
              </a:lnSpc>
              <a:spcBef>
                <a:spcPts val="0"/>
              </a:spcBef>
              <a:spcAft>
                <a:spcPts val="0"/>
              </a:spcAft>
              <a:buClr>
                <a:schemeClr val="lt1"/>
              </a:buClr>
              <a:buSzPts val="1400"/>
              <a:buNone/>
              <a:defRPr b="1" sz="1400">
                <a:solidFill>
                  <a:schemeClr val="lt1"/>
                </a:solidFill>
              </a:defRPr>
            </a:lvl2pPr>
            <a:lvl3pPr lvl="2" algn="ctr">
              <a:lnSpc>
                <a:spcPct val="100000"/>
              </a:lnSpc>
              <a:spcBef>
                <a:spcPts val="0"/>
              </a:spcBef>
              <a:spcAft>
                <a:spcPts val="0"/>
              </a:spcAft>
              <a:buClr>
                <a:schemeClr val="lt1"/>
              </a:buClr>
              <a:buSzPts val="1400"/>
              <a:buNone/>
              <a:defRPr b="1" sz="1400">
                <a:solidFill>
                  <a:schemeClr val="lt1"/>
                </a:solidFill>
              </a:defRPr>
            </a:lvl3pPr>
            <a:lvl4pPr lvl="3" algn="ctr">
              <a:lnSpc>
                <a:spcPct val="100000"/>
              </a:lnSpc>
              <a:spcBef>
                <a:spcPts val="0"/>
              </a:spcBef>
              <a:spcAft>
                <a:spcPts val="0"/>
              </a:spcAft>
              <a:buClr>
                <a:schemeClr val="lt1"/>
              </a:buClr>
              <a:buSzPts val="1400"/>
              <a:buNone/>
              <a:defRPr b="1" sz="1400">
                <a:solidFill>
                  <a:schemeClr val="lt1"/>
                </a:solidFill>
              </a:defRPr>
            </a:lvl4pPr>
            <a:lvl5pPr lvl="4" algn="ctr">
              <a:lnSpc>
                <a:spcPct val="100000"/>
              </a:lnSpc>
              <a:spcBef>
                <a:spcPts val="0"/>
              </a:spcBef>
              <a:spcAft>
                <a:spcPts val="0"/>
              </a:spcAft>
              <a:buClr>
                <a:schemeClr val="lt1"/>
              </a:buClr>
              <a:buSzPts val="1400"/>
              <a:buNone/>
              <a:defRPr b="1" sz="1400">
                <a:solidFill>
                  <a:schemeClr val="lt1"/>
                </a:solidFill>
              </a:defRPr>
            </a:lvl5pPr>
            <a:lvl6pPr lvl="5" algn="ctr">
              <a:lnSpc>
                <a:spcPct val="100000"/>
              </a:lnSpc>
              <a:spcBef>
                <a:spcPts val="0"/>
              </a:spcBef>
              <a:spcAft>
                <a:spcPts val="0"/>
              </a:spcAft>
              <a:buClr>
                <a:schemeClr val="lt1"/>
              </a:buClr>
              <a:buSzPts val="1400"/>
              <a:buNone/>
              <a:defRPr b="1" sz="1400">
                <a:solidFill>
                  <a:schemeClr val="lt1"/>
                </a:solidFill>
              </a:defRPr>
            </a:lvl6pPr>
            <a:lvl7pPr lvl="6" algn="ctr">
              <a:lnSpc>
                <a:spcPct val="100000"/>
              </a:lnSpc>
              <a:spcBef>
                <a:spcPts val="0"/>
              </a:spcBef>
              <a:spcAft>
                <a:spcPts val="0"/>
              </a:spcAft>
              <a:buClr>
                <a:schemeClr val="lt1"/>
              </a:buClr>
              <a:buSzPts val="1400"/>
              <a:buNone/>
              <a:defRPr b="1" sz="1400">
                <a:solidFill>
                  <a:schemeClr val="lt1"/>
                </a:solidFill>
              </a:defRPr>
            </a:lvl7pPr>
            <a:lvl8pPr lvl="7" algn="ctr">
              <a:lnSpc>
                <a:spcPct val="100000"/>
              </a:lnSpc>
              <a:spcBef>
                <a:spcPts val="0"/>
              </a:spcBef>
              <a:spcAft>
                <a:spcPts val="0"/>
              </a:spcAft>
              <a:buClr>
                <a:schemeClr val="lt1"/>
              </a:buClr>
              <a:buSzPts val="1400"/>
              <a:buNone/>
              <a:defRPr b="1" sz="1400">
                <a:solidFill>
                  <a:schemeClr val="lt1"/>
                </a:solidFill>
              </a:defRPr>
            </a:lvl8pPr>
            <a:lvl9pPr lvl="8" algn="ctr">
              <a:lnSpc>
                <a:spcPct val="100000"/>
              </a:lnSpc>
              <a:spcBef>
                <a:spcPts val="0"/>
              </a:spcBef>
              <a:spcAft>
                <a:spcPts val="0"/>
              </a:spcAft>
              <a:buClr>
                <a:schemeClr val="lt1"/>
              </a:buClr>
              <a:buSzPts val="1400"/>
              <a:buNone/>
              <a:defRPr b="1" sz="1400">
                <a:solidFill>
                  <a:schemeClr val="lt1"/>
                </a:solidFill>
              </a:defRPr>
            </a:lvl9pPr>
          </a:lstStyle>
          <a:p/>
        </p:txBody>
      </p:sp>
      <p:sp>
        <p:nvSpPr>
          <p:cNvPr id="436" name="Google Shape;436;p47"/>
          <p:cNvSpPr txBox="1"/>
          <p:nvPr>
            <p:ph idx="6" type="body"/>
          </p:nvPr>
        </p:nvSpPr>
        <p:spPr>
          <a:xfrm>
            <a:off x="3601300" y="3909875"/>
            <a:ext cx="1940400" cy="4032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437" name="Google Shape;437;p47"/>
          <p:cNvSpPr/>
          <p:nvPr/>
        </p:nvSpPr>
        <p:spPr>
          <a:xfrm>
            <a:off x="5904000" y="2519075"/>
            <a:ext cx="2269500" cy="2026500"/>
          </a:xfrm>
          <a:prstGeom prst="round2SameRect">
            <a:avLst>
              <a:gd fmla="val 20221"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 name="Google Shape;438;p47"/>
          <p:cNvSpPr/>
          <p:nvPr>
            <p:ph idx="7" type="pic"/>
          </p:nvPr>
        </p:nvSpPr>
        <p:spPr>
          <a:xfrm>
            <a:off x="6362500" y="1854000"/>
            <a:ext cx="1353600" cy="1353600"/>
          </a:xfrm>
          <a:prstGeom prst="ellipse">
            <a:avLst/>
          </a:prstGeom>
          <a:noFill/>
          <a:ln>
            <a:noFill/>
          </a:ln>
        </p:spPr>
      </p:sp>
      <p:sp>
        <p:nvSpPr>
          <p:cNvPr id="439" name="Google Shape;439;p47"/>
          <p:cNvSpPr txBox="1"/>
          <p:nvPr>
            <p:ph idx="8" type="subTitle"/>
          </p:nvPr>
        </p:nvSpPr>
        <p:spPr>
          <a:xfrm>
            <a:off x="6067300" y="3441875"/>
            <a:ext cx="1940400" cy="403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b="1" sz="1400">
                <a:solidFill>
                  <a:schemeClr val="lt1"/>
                </a:solidFill>
              </a:defRPr>
            </a:lvl1pPr>
            <a:lvl2pPr lvl="1" algn="ctr">
              <a:lnSpc>
                <a:spcPct val="100000"/>
              </a:lnSpc>
              <a:spcBef>
                <a:spcPts val="0"/>
              </a:spcBef>
              <a:spcAft>
                <a:spcPts val="0"/>
              </a:spcAft>
              <a:buClr>
                <a:schemeClr val="lt1"/>
              </a:buClr>
              <a:buSzPts val="1400"/>
              <a:buNone/>
              <a:defRPr b="1" sz="1400">
                <a:solidFill>
                  <a:schemeClr val="lt1"/>
                </a:solidFill>
              </a:defRPr>
            </a:lvl2pPr>
            <a:lvl3pPr lvl="2" algn="ctr">
              <a:lnSpc>
                <a:spcPct val="100000"/>
              </a:lnSpc>
              <a:spcBef>
                <a:spcPts val="0"/>
              </a:spcBef>
              <a:spcAft>
                <a:spcPts val="0"/>
              </a:spcAft>
              <a:buClr>
                <a:schemeClr val="lt1"/>
              </a:buClr>
              <a:buSzPts val="1400"/>
              <a:buNone/>
              <a:defRPr b="1" sz="1400">
                <a:solidFill>
                  <a:schemeClr val="lt1"/>
                </a:solidFill>
              </a:defRPr>
            </a:lvl3pPr>
            <a:lvl4pPr lvl="3" algn="ctr">
              <a:lnSpc>
                <a:spcPct val="100000"/>
              </a:lnSpc>
              <a:spcBef>
                <a:spcPts val="0"/>
              </a:spcBef>
              <a:spcAft>
                <a:spcPts val="0"/>
              </a:spcAft>
              <a:buClr>
                <a:schemeClr val="lt1"/>
              </a:buClr>
              <a:buSzPts val="1400"/>
              <a:buNone/>
              <a:defRPr b="1" sz="1400">
                <a:solidFill>
                  <a:schemeClr val="lt1"/>
                </a:solidFill>
              </a:defRPr>
            </a:lvl4pPr>
            <a:lvl5pPr lvl="4" algn="ctr">
              <a:lnSpc>
                <a:spcPct val="100000"/>
              </a:lnSpc>
              <a:spcBef>
                <a:spcPts val="0"/>
              </a:spcBef>
              <a:spcAft>
                <a:spcPts val="0"/>
              </a:spcAft>
              <a:buClr>
                <a:schemeClr val="lt1"/>
              </a:buClr>
              <a:buSzPts val="1400"/>
              <a:buNone/>
              <a:defRPr b="1" sz="1400">
                <a:solidFill>
                  <a:schemeClr val="lt1"/>
                </a:solidFill>
              </a:defRPr>
            </a:lvl5pPr>
            <a:lvl6pPr lvl="5" algn="ctr">
              <a:lnSpc>
                <a:spcPct val="100000"/>
              </a:lnSpc>
              <a:spcBef>
                <a:spcPts val="0"/>
              </a:spcBef>
              <a:spcAft>
                <a:spcPts val="0"/>
              </a:spcAft>
              <a:buClr>
                <a:schemeClr val="lt1"/>
              </a:buClr>
              <a:buSzPts val="1400"/>
              <a:buNone/>
              <a:defRPr b="1" sz="1400">
                <a:solidFill>
                  <a:schemeClr val="lt1"/>
                </a:solidFill>
              </a:defRPr>
            </a:lvl6pPr>
            <a:lvl7pPr lvl="6" algn="ctr">
              <a:lnSpc>
                <a:spcPct val="100000"/>
              </a:lnSpc>
              <a:spcBef>
                <a:spcPts val="0"/>
              </a:spcBef>
              <a:spcAft>
                <a:spcPts val="0"/>
              </a:spcAft>
              <a:buClr>
                <a:schemeClr val="lt1"/>
              </a:buClr>
              <a:buSzPts val="1400"/>
              <a:buNone/>
              <a:defRPr b="1" sz="1400">
                <a:solidFill>
                  <a:schemeClr val="lt1"/>
                </a:solidFill>
              </a:defRPr>
            </a:lvl7pPr>
            <a:lvl8pPr lvl="7" algn="ctr">
              <a:lnSpc>
                <a:spcPct val="100000"/>
              </a:lnSpc>
              <a:spcBef>
                <a:spcPts val="0"/>
              </a:spcBef>
              <a:spcAft>
                <a:spcPts val="0"/>
              </a:spcAft>
              <a:buClr>
                <a:schemeClr val="lt1"/>
              </a:buClr>
              <a:buSzPts val="1400"/>
              <a:buNone/>
              <a:defRPr b="1" sz="1400">
                <a:solidFill>
                  <a:schemeClr val="lt1"/>
                </a:solidFill>
              </a:defRPr>
            </a:lvl8pPr>
            <a:lvl9pPr lvl="8" algn="ctr">
              <a:lnSpc>
                <a:spcPct val="100000"/>
              </a:lnSpc>
              <a:spcBef>
                <a:spcPts val="0"/>
              </a:spcBef>
              <a:spcAft>
                <a:spcPts val="0"/>
              </a:spcAft>
              <a:buClr>
                <a:schemeClr val="lt1"/>
              </a:buClr>
              <a:buSzPts val="1400"/>
              <a:buNone/>
              <a:defRPr b="1" sz="1400">
                <a:solidFill>
                  <a:schemeClr val="lt1"/>
                </a:solidFill>
              </a:defRPr>
            </a:lvl9pPr>
          </a:lstStyle>
          <a:p/>
        </p:txBody>
      </p:sp>
      <p:sp>
        <p:nvSpPr>
          <p:cNvPr id="440" name="Google Shape;440;p47"/>
          <p:cNvSpPr txBox="1"/>
          <p:nvPr>
            <p:ph idx="9" type="body"/>
          </p:nvPr>
        </p:nvSpPr>
        <p:spPr>
          <a:xfrm>
            <a:off x="6067300" y="3909875"/>
            <a:ext cx="1940400" cy="4032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441" name="Google Shape;441;p47"/>
          <p:cNvSpPr txBox="1"/>
          <p:nvPr>
            <p:ph type="title"/>
          </p:nvPr>
        </p:nvSpPr>
        <p:spPr>
          <a:xfrm>
            <a:off x="970700" y="703725"/>
            <a:ext cx="7202700" cy="6444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1">
  <p:cSld name="CUSTOM_19">
    <p:spTree>
      <p:nvGrpSpPr>
        <p:cNvPr id="442" name="Shape 442"/>
        <p:cNvGrpSpPr/>
        <p:nvPr/>
      </p:nvGrpSpPr>
      <p:grpSpPr>
        <a:xfrm>
          <a:off x="0" y="0"/>
          <a:ext cx="0" cy="0"/>
          <a:chOff x="0" y="0"/>
          <a:chExt cx="0" cy="0"/>
        </a:xfrm>
      </p:grpSpPr>
      <p:sp>
        <p:nvSpPr>
          <p:cNvPr id="443" name="Google Shape;443;p48"/>
          <p:cNvSpPr/>
          <p:nvPr/>
        </p:nvSpPr>
        <p:spPr>
          <a:xfrm>
            <a:off x="6750425" y="1317250"/>
            <a:ext cx="2025900" cy="3348600"/>
          </a:xfrm>
          <a:prstGeom prst="roundRect">
            <a:avLst>
              <a:gd fmla="val 9466" name="adj"/>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48"/>
          <p:cNvSpPr/>
          <p:nvPr/>
        </p:nvSpPr>
        <p:spPr>
          <a:xfrm>
            <a:off x="4620325" y="1317250"/>
            <a:ext cx="2025900" cy="3348600"/>
          </a:xfrm>
          <a:prstGeom prst="roundRect">
            <a:avLst>
              <a:gd fmla="val 9466" name="adj"/>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48"/>
          <p:cNvSpPr/>
          <p:nvPr/>
        </p:nvSpPr>
        <p:spPr>
          <a:xfrm>
            <a:off x="2490213" y="1317250"/>
            <a:ext cx="2025900" cy="3348600"/>
          </a:xfrm>
          <a:prstGeom prst="roundRect">
            <a:avLst>
              <a:gd fmla="val 9466"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6" name="Google Shape;446;p48"/>
          <p:cNvSpPr/>
          <p:nvPr/>
        </p:nvSpPr>
        <p:spPr>
          <a:xfrm>
            <a:off x="362875" y="1317250"/>
            <a:ext cx="2025900" cy="3348600"/>
          </a:xfrm>
          <a:prstGeom prst="roundRect">
            <a:avLst>
              <a:gd fmla="val 9466"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 name="Google Shape;447;p48"/>
          <p:cNvSpPr/>
          <p:nvPr>
            <p:ph idx="2" type="pic"/>
          </p:nvPr>
        </p:nvSpPr>
        <p:spPr>
          <a:xfrm>
            <a:off x="612000" y="1666800"/>
            <a:ext cx="1594800" cy="1587600"/>
          </a:xfrm>
          <a:prstGeom prst="rect">
            <a:avLst/>
          </a:prstGeom>
          <a:noFill/>
          <a:ln>
            <a:noFill/>
          </a:ln>
        </p:spPr>
      </p:sp>
      <p:sp>
        <p:nvSpPr>
          <p:cNvPr id="448" name="Google Shape;448;p48"/>
          <p:cNvSpPr/>
          <p:nvPr/>
        </p:nvSpPr>
        <p:spPr>
          <a:xfrm>
            <a:off x="611084" y="1668385"/>
            <a:ext cx="493500" cy="175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 name="Google Shape;449;p48"/>
          <p:cNvSpPr txBox="1"/>
          <p:nvPr>
            <p:ph idx="1" type="subTitle"/>
          </p:nvPr>
        </p:nvSpPr>
        <p:spPr>
          <a:xfrm>
            <a:off x="612000" y="3578400"/>
            <a:ext cx="1594800" cy="39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450" name="Google Shape;450;p48"/>
          <p:cNvSpPr txBox="1"/>
          <p:nvPr>
            <p:ph idx="3" type="body"/>
          </p:nvPr>
        </p:nvSpPr>
        <p:spPr>
          <a:xfrm>
            <a:off x="612000" y="4036731"/>
            <a:ext cx="1594800" cy="394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51" name="Google Shape;451;p48"/>
          <p:cNvSpPr/>
          <p:nvPr>
            <p:ph idx="4" type="pic"/>
          </p:nvPr>
        </p:nvSpPr>
        <p:spPr>
          <a:xfrm>
            <a:off x="2736916" y="1666800"/>
            <a:ext cx="1594800" cy="1587600"/>
          </a:xfrm>
          <a:prstGeom prst="rect">
            <a:avLst/>
          </a:prstGeom>
          <a:noFill/>
          <a:ln>
            <a:noFill/>
          </a:ln>
        </p:spPr>
      </p:sp>
      <p:sp>
        <p:nvSpPr>
          <p:cNvPr id="452" name="Google Shape;452;p48"/>
          <p:cNvSpPr/>
          <p:nvPr/>
        </p:nvSpPr>
        <p:spPr>
          <a:xfrm>
            <a:off x="2736000" y="1668385"/>
            <a:ext cx="493500" cy="175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48"/>
          <p:cNvSpPr txBox="1"/>
          <p:nvPr>
            <p:ph idx="5" type="subTitle"/>
          </p:nvPr>
        </p:nvSpPr>
        <p:spPr>
          <a:xfrm>
            <a:off x="2736916" y="3578400"/>
            <a:ext cx="1594800" cy="39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454" name="Google Shape;454;p48"/>
          <p:cNvSpPr txBox="1"/>
          <p:nvPr>
            <p:ph idx="6" type="body"/>
          </p:nvPr>
        </p:nvSpPr>
        <p:spPr>
          <a:xfrm>
            <a:off x="2736916" y="4036731"/>
            <a:ext cx="1594800" cy="394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55" name="Google Shape;455;p48"/>
          <p:cNvSpPr/>
          <p:nvPr>
            <p:ph idx="7" type="pic"/>
          </p:nvPr>
        </p:nvSpPr>
        <p:spPr>
          <a:xfrm>
            <a:off x="4860916" y="1670400"/>
            <a:ext cx="1594800" cy="1587600"/>
          </a:xfrm>
          <a:prstGeom prst="rect">
            <a:avLst/>
          </a:prstGeom>
          <a:noFill/>
          <a:ln>
            <a:noFill/>
          </a:ln>
        </p:spPr>
      </p:sp>
      <p:sp>
        <p:nvSpPr>
          <p:cNvPr id="456" name="Google Shape;456;p48"/>
          <p:cNvSpPr/>
          <p:nvPr/>
        </p:nvSpPr>
        <p:spPr>
          <a:xfrm>
            <a:off x="4860000" y="1671985"/>
            <a:ext cx="493500" cy="175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48"/>
          <p:cNvSpPr txBox="1"/>
          <p:nvPr>
            <p:ph idx="8" type="subTitle"/>
          </p:nvPr>
        </p:nvSpPr>
        <p:spPr>
          <a:xfrm>
            <a:off x="4860916" y="3582000"/>
            <a:ext cx="1594800" cy="39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458" name="Google Shape;458;p48"/>
          <p:cNvSpPr txBox="1"/>
          <p:nvPr>
            <p:ph idx="9" type="body"/>
          </p:nvPr>
        </p:nvSpPr>
        <p:spPr>
          <a:xfrm>
            <a:off x="4860916" y="4040331"/>
            <a:ext cx="1594800" cy="394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59" name="Google Shape;459;p48"/>
          <p:cNvSpPr/>
          <p:nvPr>
            <p:ph idx="13" type="pic"/>
          </p:nvPr>
        </p:nvSpPr>
        <p:spPr>
          <a:xfrm>
            <a:off x="6992116" y="1674000"/>
            <a:ext cx="1594800" cy="1587600"/>
          </a:xfrm>
          <a:prstGeom prst="rect">
            <a:avLst/>
          </a:prstGeom>
          <a:noFill/>
          <a:ln>
            <a:noFill/>
          </a:ln>
        </p:spPr>
      </p:sp>
      <p:sp>
        <p:nvSpPr>
          <p:cNvPr id="460" name="Google Shape;460;p48"/>
          <p:cNvSpPr/>
          <p:nvPr/>
        </p:nvSpPr>
        <p:spPr>
          <a:xfrm>
            <a:off x="6991200" y="1675585"/>
            <a:ext cx="493500" cy="175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1" name="Google Shape;461;p48"/>
          <p:cNvSpPr txBox="1"/>
          <p:nvPr>
            <p:ph idx="14" type="subTitle"/>
          </p:nvPr>
        </p:nvSpPr>
        <p:spPr>
          <a:xfrm>
            <a:off x="6992116" y="3585600"/>
            <a:ext cx="1594800" cy="39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462" name="Google Shape;462;p48"/>
          <p:cNvSpPr txBox="1"/>
          <p:nvPr>
            <p:ph idx="15" type="body"/>
          </p:nvPr>
        </p:nvSpPr>
        <p:spPr>
          <a:xfrm>
            <a:off x="6992116" y="4043931"/>
            <a:ext cx="1594800" cy="394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63" name="Google Shape;463;p48"/>
          <p:cNvSpPr txBox="1"/>
          <p:nvPr>
            <p:ph type="title"/>
          </p:nvPr>
        </p:nvSpPr>
        <p:spPr>
          <a:xfrm>
            <a:off x="362875" y="374325"/>
            <a:ext cx="8413500" cy="6444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2">
  <p:cSld name="CUSTOM_20">
    <p:spTree>
      <p:nvGrpSpPr>
        <p:cNvPr id="464" name="Shape 464"/>
        <p:cNvGrpSpPr/>
        <p:nvPr/>
      </p:nvGrpSpPr>
      <p:grpSpPr>
        <a:xfrm>
          <a:off x="0" y="0"/>
          <a:ext cx="0" cy="0"/>
          <a:chOff x="0" y="0"/>
          <a:chExt cx="0" cy="0"/>
        </a:xfrm>
      </p:grpSpPr>
      <p:sp>
        <p:nvSpPr>
          <p:cNvPr id="465" name="Google Shape;465;p49"/>
          <p:cNvSpPr/>
          <p:nvPr/>
        </p:nvSpPr>
        <p:spPr>
          <a:xfrm>
            <a:off x="1189158" y="1534625"/>
            <a:ext cx="3144600" cy="1086900"/>
          </a:xfrm>
          <a:prstGeom prst="roundRect">
            <a:avLst>
              <a:gd fmla="val 10001"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49"/>
          <p:cNvSpPr/>
          <p:nvPr/>
        </p:nvSpPr>
        <p:spPr>
          <a:xfrm>
            <a:off x="722413" y="1390925"/>
            <a:ext cx="1374300" cy="1374300"/>
          </a:xfrm>
          <a:prstGeom prst="roundRect">
            <a:avLst>
              <a:gd fmla="val 11628" name="adj"/>
            </a:avLst>
          </a:prstGeom>
          <a:gradFill>
            <a:gsLst>
              <a:gs pos="0">
                <a:schemeClr val="accent1"/>
              </a:gs>
              <a:gs pos="100000">
                <a:schemeClr val="accent3"/>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49"/>
          <p:cNvSpPr/>
          <p:nvPr>
            <p:ph idx="2" type="pic"/>
          </p:nvPr>
        </p:nvSpPr>
        <p:spPr>
          <a:xfrm>
            <a:off x="919588" y="1587600"/>
            <a:ext cx="982800" cy="982800"/>
          </a:xfrm>
          <a:prstGeom prst="ellipse">
            <a:avLst/>
          </a:prstGeom>
          <a:noFill/>
          <a:ln>
            <a:noFill/>
          </a:ln>
        </p:spPr>
      </p:sp>
      <p:sp>
        <p:nvSpPr>
          <p:cNvPr id="468" name="Google Shape;468;p49"/>
          <p:cNvSpPr txBox="1"/>
          <p:nvPr>
            <p:ph idx="1" type="subTitle"/>
          </p:nvPr>
        </p:nvSpPr>
        <p:spPr>
          <a:xfrm>
            <a:off x="2353876" y="1652400"/>
            <a:ext cx="1828800" cy="39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469" name="Google Shape;469;p49"/>
          <p:cNvSpPr txBox="1"/>
          <p:nvPr>
            <p:ph idx="3" type="body"/>
          </p:nvPr>
        </p:nvSpPr>
        <p:spPr>
          <a:xfrm>
            <a:off x="2353876" y="2110731"/>
            <a:ext cx="1828800" cy="394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0" name="Google Shape;470;p49"/>
          <p:cNvSpPr/>
          <p:nvPr/>
        </p:nvSpPr>
        <p:spPr>
          <a:xfrm>
            <a:off x="5277813" y="1533300"/>
            <a:ext cx="3144600" cy="1086900"/>
          </a:xfrm>
          <a:prstGeom prst="roundRect">
            <a:avLst>
              <a:gd fmla="val 10001"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1" name="Google Shape;471;p49"/>
          <p:cNvSpPr/>
          <p:nvPr/>
        </p:nvSpPr>
        <p:spPr>
          <a:xfrm>
            <a:off x="4811188" y="1389600"/>
            <a:ext cx="1374300" cy="1374300"/>
          </a:xfrm>
          <a:prstGeom prst="roundRect">
            <a:avLst>
              <a:gd fmla="val 11628" name="adj"/>
            </a:avLst>
          </a:prstGeom>
          <a:gradFill>
            <a:gsLst>
              <a:gs pos="0">
                <a:schemeClr val="accent1"/>
              </a:gs>
              <a:gs pos="100000">
                <a:schemeClr val="accent3"/>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49"/>
          <p:cNvSpPr/>
          <p:nvPr>
            <p:ph idx="4" type="pic"/>
          </p:nvPr>
        </p:nvSpPr>
        <p:spPr>
          <a:xfrm>
            <a:off x="5008363" y="1586275"/>
            <a:ext cx="982800" cy="982800"/>
          </a:xfrm>
          <a:prstGeom prst="ellipse">
            <a:avLst/>
          </a:prstGeom>
          <a:noFill/>
          <a:ln>
            <a:noFill/>
          </a:ln>
        </p:spPr>
      </p:sp>
      <p:sp>
        <p:nvSpPr>
          <p:cNvPr id="473" name="Google Shape;473;p49"/>
          <p:cNvSpPr txBox="1"/>
          <p:nvPr>
            <p:ph idx="5" type="subTitle"/>
          </p:nvPr>
        </p:nvSpPr>
        <p:spPr>
          <a:xfrm>
            <a:off x="6442575" y="1651075"/>
            <a:ext cx="1828800" cy="39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474" name="Google Shape;474;p49"/>
          <p:cNvSpPr txBox="1"/>
          <p:nvPr>
            <p:ph idx="6" type="body"/>
          </p:nvPr>
        </p:nvSpPr>
        <p:spPr>
          <a:xfrm>
            <a:off x="6442575" y="2109406"/>
            <a:ext cx="1828800" cy="394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5" name="Google Shape;475;p49"/>
          <p:cNvSpPr/>
          <p:nvPr/>
        </p:nvSpPr>
        <p:spPr>
          <a:xfrm>
            <a:off x="1188213" y="3138900"/>
            <a:ext cx="3144600" cy="1086900"/>
          </a:xfrm>
          <a:prstGeom prst="roundRect">
            <a:avLst>
              <a:gd fmla="val 10001"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 name="Google Shape;476;p49"/>
          <p:cNvSpPr/>
          <p:nvPr/>
        </p:nvSpPr>
        <p:spPr>
          <a:xfrm>
            <a:off x="721588" y="2995200"/>
            <a:ext cx="1374300" cy="1374300"/>
          </a:xfrm>
          <a:prstGeom prst="roundRect">
            <a:avLst>
              <a:gd fmla="val 11628" name="adj"/>
            </a:avLst>
          </a:prstGeom>
          <a:gradFill>
            <a:gsLst>
              <a:gs pos="0">
                <a:schemeClr val="accent1"/>
              </a:gs>
              <a:gs pos="100000">
                <a:schemeClr val="accent3"/>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49"/>
          <p:cNvSpPr/>
          <p:nvPr>
            <p:ph idx="7" type="pic"/>
          </p:nvPr>
        </p:nvSpPr>
        <p:spPr>
          <a:xfrm>
            <a:off x="918763" y="3191875"/>
            <a:ext cx="982800" cy="982800"/>
          </a:xfrm>
          <a:prstGeom prst="ellipse">
            <a:avLst/>
          </a:prstGeom>
          <a:noFill/>
          <a:ln>
            <a:noFill/>
          </a:ln>
        </p:spPr>
      </p:sp>
      <p:sp>
        <p:nvSpPr>
          <p:cNvPr id="478" name="Google Shape;478;p49"/>
          <p:cNvSpPr txBox="1"/>
          <p:nvPr>
            <p:ph idx="8" type="subTitle"/>
          </p:nvPr>
        </p:nvSpPr>
        <p:spPr>
          <a:xfrm>
            <a:off x="2352930" y="3256675"/>
            <a:ext cx="1828800" cy="39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479" name="Google Shape;479;p49"/>
          <p:cNvSpPr txBox="1"/>
          <p:nvPr>
            <p:ph idx="9" type="body"/>
          </p:nvPr>
        </p:nvSpPr>
        <p:spPr>
          <a:xfrm>
            <a:off x="2352930" y="3715006"/>
            <a:ext cx="1828800" cy="394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0" name="Google Shape;480;p49"/>
          <p:cNvSpPr/>
          <p:nvPr/>
        </p:nvSpPr>
        <p:spPr>
          <a:xfrm>
            <a:off x="5277813" y="3138900"/>
            <a:ext cx="3144600" cy="1086900"/>
          </a:xfrm>
          <a:prstGeom prst="roundRect">
            <a:avLst>
              <a:gd fmla="val 10001"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 name="Google Shape;481;p49"/>
          <p:cNvSpPr/>
          <p:nvPr/>
        </p:nvSpPr>
        <p:spPr>
          <a:xfrm>
            <a:off x="4811188" y="2995200"/>
            <a:ext cx="1374300" cy="1374300"/>
          </a:xfrm>
          <a:prstGeom prst="roundRect">
            <a:avLst>
              <a:gd fmla="val 11628" name="adj"/>
            </a:avLst>
          </a:prstGeom>
          <a:gradFill>
            <a:gsLst>
              <a:gs pos="0">
                <a:schemeClr val="accent1"/>
              </a:gs>
              <a:gs pos="100000">
                <a:schemeClr val="accent3"/>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49"/>
          <p:cNvSpPr/>
          <p:nvPr>
            <p:ph idx="13" type="pic"/>
          </p:nvPr>
        </p:nvSpPr>
        <p:spPr>
          <a:xfrm>
            <a:off x="5008363" y="3191875"/>
            <a:ext cx="982800" cy="982800"/>
          </a:xfrm>
          <a:prstGeom prst="ellipse">
            <a:avLst/>
          </a:prstGeom>
          <a:noFill/>
          <a:ln>
            <a:noFill/>
          </a:ln>
        </p:spPr>
      </p:sp>
      <p:sp>
        <p:nvSpPr>
          <p:cNvPr id="483" name="Google Shape;483;p49"/>
          <p:cNvSpPr txBox="1"/>
          <p:nvPr>
            <p:ph idx="14" type="subTitle"/>
          </p:nvPr>
        </p:nvSpPr>
        <p:spPr>
          <a:xfrm>
            <a:off x="6442575" y="3256675"/>
            <a:ext cx="1828800" cy="39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b="1" sz="1400">
                <a:solidFill>
                  <a:schemeClr val="dk1"/>
                </a:solidFill>
              </a:defRPr>
            </a:lvl1pPr>
            <a:lvl2pPr lvl="1">
              <a:lnSpc>
                <a:spcPct val="100000"/>
              </a:lnSpc>
              <a:spcBef>
                <a:spcPts val="0"/>
              </a:spcBef>
              <a:spcAft>
                <a:spcPts val="0"/>
              </a:spcAft>
              <a:buClr>
                <a:schemeClr val="dk1"/>
              </a:buClr>
              <a:buSzPts val="1400"/>
              <a:buNone/>
              <a:defRPr b="1" sz="1400">
                <a:solidFill>
                  <a:schemeClr val="dk1"/>
                </a:solidFill>
              </a:defRPr>
            </a:lvl2pPr>
            <a:lvl3pPr lvl="2">
              <a:lnSpc>
                <a:spcPct val="100000"/>
              </a:lnSpc>
              <a:spcBef>
                <a:spcPts val="0"/>
              </a:spcBef>
              <a:spcAft>
                <a:spcPts val="0"/>
              </a:spcAft>
              <a:buClr>
                <a:schemeClr val="dk1"/>
              </a:buClr>
              <a:buSzPts val="1400"/>
              <a:buNone/>
              <a:defRPr b="1" sz="1400">
                <a:solidFill>
                  <a:schemeClr val="dk1"/>
                </a:solidFill>
              </a:defRPr>
            </a:lvl3pPr>
            <a:lvl4pPr lvl="3">
              <a:lnSpc>
                <a:spcPct val="100000"/>
              </a:lnSpc>
              <a:spcBef>
                <a:spcPts val="0"/>
              </a:spcBef>
              <a:spcAft>
                <a:spcPts val="0"/>
              </a:spcAft>
              <a:buClr>
                <a:schemeClr val="dk1"/>
              </a:buClr>
              <a:buSzPts val="1400"/>
              <a:buNone/>
              <a:defRPr b="1" sz="1400">
                <a:solidFill>
                  <a:schemeClr val="dk1"/>
                </a:solidFill>
              </a:defRPr>
            </a:lvl4pPr>
            <a:lvl5pPr lvl="4">
              <a:lnSpc>
                <a:spcPct val="100000"/>
              </a:lnSpc>
              <a:spcBef>
                <a:spcPts val="0"/>
              </a:spcBef>
              <a:spcAft>
                <a:spcPts val="0"/>
              </a:spcAft>
              <a:buClr>
                <a:schemeClr val="dk1"/>
              </a:buClr>
              <a:buSzPts val="1400"/>
              <a:buNone/>
              <a:defRPr b="1" sz="1400">
                <a:solidFill>
                  <a:schemeClr val="dk1"/>
                </a:solidFill>
              </a:defRPr>
            </a:lvl5pPr>
            <a:lvl6pPr lvl="5">
              <a:lnSpc>
                <a:spcPct val="100000"/>
              </a:lnSpc>
              <a:spcBef>
                <a:spcPts val="0"/>
              </a:spcBef>
              <a:spcAft>
                <a:spcPts val="0"/>
              </a:spcAft>
              <a:buClr>
                <a:schemeClr val="dk1"/>
              </a:buClr>
              <a:buSzPts val="1400"/>
              <a:buNone/>
              <a:defRPr b="1" sz="1400">
                <a:solidFill>
                  <a:schemeClr val="dk1"/>
                </a:solidFill>
              </a:defRPr>
            </a:lvl6pPr>
            <a:lvl7pPr lvl="6">
              <a:lnSpc>
                <a:spcPct val="100000"/>
              </a:lnSpc>
              <a:spcBef>
                <a:spcPts val="0"/>
              </a:spcBef>
              <a:spcAft>
                <a:spcPts val="0"/>
              </a:spcAft>
              <a:buClr>
                <a:schemeClr val="dk1"/>
              </a:buClr>
              <a:buSzPts val="1400"/>
              <a:buNone/>
              <a:defRPr b="1" sz="1400">
                <a:solidFill>
                  <a:schemeClr val="dk1"/>
                </a:solidFill>
              </a:defRPr>
            </a:lvl7pPr>
            <a:lvl8pPr lvl="7">
              <a:lnSpc>
                <a:spcPct val="100000"/>
              </a:lnSpc>
              <a:spcBef>
                <a:spcPts val="0"/>
              </a:spcBef>
              <a:spcAft>
                <a:spcPts val="0"/>
              </a:spcAft>
              <a:buClr>
                <a:schemeClr val="dk1"/>
              </a:buClr>
              <a:buSzPts val="1400"/>
              <a:buNone/>
              <a:defRPr b="1" sz="1400">
                <a:solidFill>
                  <a:schemeClr val="dk1"/>
                </a:solidFill>
              </a:defRPr>
            </a:lvl8pPr>
            <a:lvl9pPr lvl="8">
              <a:lnSpc>
                <a:spcPct val="100000"/>
              </a:lnSpc>
              <a:spcBef>
                <a:spcPts val="0"/>
              </a:spcBef>
              <a:spcAft>
                <a:spcPts val="0"/>
              </a:spcAft>
              <a:buClr>
                <a:schemeClr val="dk1"/>
              </a:buClr>
              <a:buSzPts val="1400"/>
              <a:buNone/>
              <a:defRPr b="1" sz="1400">
                <a:solidFill>
                  <a:schemeClr val="dk1"/>
                </a:solidFill>
              </a:defRPr>
            </a:lvl9pPr>
          </a:lstStyle>
          <a:p/>
        </p:txBody>
      </p:sp>
      <p:sp>
        <p:nvSpPr>
          <p:cNvPr id="484" name="Google Shape;484;p49"/>
          <p:cNvSpPr txBox="1"/>
          <p:nvPr>
            <p:ph idx="15" type="body"/>
          </p:nvPr>
        </p:nvSpPr>
        <p:spPr>
          <a:xfrm>
            <a:off x="6442575" y="3715006"/>
            <a:ext cx="1828800" cy="394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5" name="Google Shape;485;p49"/>
          <p:cNvSpPr txBox="1"/>
          <p:nvPr>
            <p:ph type="title"/>
          </p:nvPr>
        </p:nvSpPr>
        <p:spPr>
          <a:xfrm>
            <a:off x="921600" y="374325"/>
            <a:ext cx="7298400" cy="6444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3">
  <p:cSld name="CUSTOM_21">
    <p:spTree>
      <p:nvGrpSpPr>
        <p:cNvPr id="486" name="Shape 486"/>
        <p:cNvGrpSpPr/>
        <p:nvPr/>
      </p:nvGrpSpPr>
      <p:grpSpPr>
        <a:xfrm>
          <a:off x="0" y="0"/>
          <a:ext cx="0" cy="0"/>
          <a:chOff x="0" y="0"/>
          <a:chExt cx="0" cy="0"/>
        </a:xfrm>
      </p:grpSpPr>
      <p:sp>
        <p:nvSpPr>
          <p:cNvPr id="487" name="Google Shape;487;p50"/>
          <p:cNvSpPr/>
          <p:nvPr/>
        </p:nvSpPr>
        <p:spPr>
          <a:xfrm>
            <a:off x="-50" y="3554800"/>
            <a:ext cx="9144000" cy="1600200"/>
          </a:xfrm>
          <a:prstGeom prst="rect">
            <a:avLst/>
          </a:prstGeom>
          <a:solidFill>
            <a:srgbClr val="F9F9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50"/>
          <p:cNvSpPr/>
          <p:nvPr/>
        </p:nvSpPr>
        <p:spPr>
          <a:xfrm>
            <a:off x="554925" y="1267026"/>
            <a:ext cx="1790700" cy="3502500"/>
          </a:xfrm>
          <a:prstGeom prst="roundRect">
            <a:avLst>
              <a:gd fmla="val 697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9" name="Google Shape;489;p50"/>
          <p:cNvSpPr/>
          <p:nvPr>
            <p:ph idx="2" type="pic"/>
          </p:nvPr>
        </p:nvSpPr>
        <p:spPr>
          <a:xfrm>
            <a:off x="471600" y="1473288"/>
            <a:ext cx="1663200" cy="1753200"/>
          </a:xfrm>
          <a:prstGeom prst="roundRect">
            <a:avLst>
              <a:gd fmla="val 4297" name="adj"/>
            </a:avLst>
          </a:prstGeom>
          <a:noFill/>
          <a:ln>
            <a:noFill/>
          </a:ln>
        </p:spPr>
      </p:sp>
      <p:sp>
        <p:nvSpPr>
          <p:cNvPr id="490" name="Google Shape;490;p50"/>
          <p:cNvSpPr txBox="1"/>
          <p:nvPr>
            <p:ph idx="1" type="subTitle"/>
          </p:nvPr>
        </p:nvSpPr>
        <p:spPr>
          <a:xfrm>
            <a:off x="652950" y="3554802"/>
            <a:ext cx="1594800" cy="464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491" name="Google Shape;491;p50"/>
          <p:cNvSpPr txBox="1"/>
          <p:nvPr>
            <p:ph idx="3" type="body"/>
          </p:nvPr>
        </p:nvSpPr>
        <p:spPr>
          <a:xfrm>
            <a:off x="652950" y="4093533"/>
            <a:ext cx="1594800" cy="464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492" name="Google Shape;492;p50"/>
          <p:cNvSpPr/>
          <p:nvPr/>
        </p:nvSpPr>
        <p:spPr>
          <a:xfrm>
            <a:off x="2653725" y="1268221"/>
            <a:ext cx="1790700" cy="3502500"/>
          </a:xfrm>
          <a:prstGeom prst="roundRect">
            <a:avLst>
              <a:gd fmla="val 697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 name="Google Shape;493;p50"/>
          <p:cNvSpPr/>
          <p:nvPr>
            <p:ph idx="4" type="pic"/>
          </p:nvPr>
        </p:nvSpPr>
        <p:spPr>
          <a:xfrm>
            <a:off x="2570400" y="1474363"/>
            <a:ext cx="1663200" cy="1753200"/>
          </a:xfrm>
          <a:prstGeom prst="roundRect">
            <a:avLst>
              <a:gd fmla="val 4297" name="adj"/>
            </a:avLst>
          </a:prstGeom>
          <a:noFill/>
          <a:ln>
            <a:noFill/>
          </a:ln>
        </p:spPr>
      </p:sp>
      <p:sp>
        <p:nvSpPr>
          <p:cNvPr id="494" name="Google Shape;494;p50"/>
          <p:cNvSpPr txBox="1"/>
          <p:nvPr>
            <p:ph idx="5" type="subTitle"/>
          </p:nvPr>
        </p:nvSpPr>
        <p:spPr>
          <a:xfrm>
            <a:off x="2751750" y="3556066"/>
            <a:ext cx="1594800" cy="464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495" name="Google Shape;495;p50"/>
          <p:cNvSpPr txBox="1"/>
          <p:nvPr>
            <p:ph idx="6" type="body"/>
          </p:nvPr>
        </p:nvSpPr>
        <p:spPr>
          <a:xfrm>
            <a:off x="2751750" y="4094797"/>
            <a:ext cx="1594800" cy="464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496" name="Google Shape;496;p50"/>
          <p:cNvSpPr/>
          <p:nvPr/>
        </p:nvSpPr>
        <p:spPr>
          <a:xfrm>
            <a:off x="4748925" y="1268221"/>
            <a:ext cx="1790700" cy="3502500"/>
          </a:xfrm>
          <a:prstGeom prst="roundRect">
            <a:avLst>
              <a:gd fmla="val 6976"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50"/>
          <p:cNvSpPr/>
          <p:nvPr>
            <p:ph idx="7" type="pic"/>
          </p:nvPr>
        </p:nvSpPr>
        <p:spPr>
          <a:xfrm>
            <a:off x="4665600" y="1474363"/>
            <a:ext cx="1663200" cy="1753200"/>
          </a:xfrm>
          <a:prstGeom prst="roundRect">
            <a:avLst>
              <a:gd fmla="val 4297" name="adj"/>
            </a:avLst>
          </a:prstGeom>
          <a:noFill/>
          <a:ln>
            <a:noFill/>
          </a:ln>
        </p:spPr>
      </p:sp>
      <p:sp>
        <p:nvSpPr>
          <p:cNvPr id="498" name="Google Shape;498;p50"/>
          <p:cNvSpPr txBox="1"/>
          <p:nvPr>
            <p:ph idx="8" type="subTitle"/>
          </p:nvPr>
        </p:nvSpPr>
        <p:spPr>
          <a:xfrm>
            <a:off x="4846950" y="3556066"/>
            <a:ext cx="1594800" cy="464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499" name="Google Shape;499;p50"/>
          <p:cNvSpPr txBox="1"/>
          <p:nvPr>
            <p:ph idx="9" type="body"/>
          </p:nvPr>
        </p:nvSpPr>
        <p:spPr>
          <a:xfrm>
            <a:off x="4846950" y="4094797"/>
            <a:ext cx="1594800" cy="464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500" name="Google Shape;500;p50"/>
          <p:cNvSpPr/>
          <p:nvPr/>
        </p:nvSpPr>
        <p:spPr>
          <a:xfrm>
            <a:off x="6847725" y="1268221"/>
            <a:ext cx="1790700" cy="3502500"/>
          </a:xfrm>
          <a:prstGeom prst="roundRect">
            <a:avLst>
              <a:gd fmla="val 6976"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50"/>
          <p:cNvSpPr/>
          <p:nvPr>
            <p:ph idx="13" type="pic"/>
          </p:nvPr>
        </p:nvSpPr>
        <p:spPr>
          <a:xfrm>
            <a:off x="6764400" y="1474363"/>
            <a:ext cx="1663200" cy="1753200"/>
          </a:xfrm>
          <a:prstGeom prst="roundRect">
            <a:avLst>
              <a:gd fmla="val 4297" name="adj"/>
            </a:avLst>
          </a:prstGeom>
          <a:noFill/>
          <a:ln>
            <a:noFill/>
          </a:ln>
        </p:spPr>
      </p:sp>
      <p:sp>
        <p:nvSpPr>
          <p:cNvPr id="502" name="Google Shape;502;p50"/>
          <p:cNvSpPr txBox="1"/>
          <p:nvPr>
            <p:ph idx="14" type="subTitle"/>
          </p:nvPr>
        </p:nvSpPr>
        <p:spPr>
          <a:xfrm>
            <a:off x="6945750" y="3556066"/>
            <a:ext cx="1594800" cy="464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None/>
              <a:defRPr b="1" sz="1400">
                <a:solidFill>
                  <a:schemeClr val="lt1"/>
                </a:solidFill>
              </a:defRPr>
            </a:lvl1pPr>
            <a:lvl2pPr lvl="1">
              <a:lnSpc>
                <a:spcPct val="100000"/>
              </a:lnSpc>
              <a:spcBef>
                <a:spcPts val="0"/>
              </a:spcBef>
              <a:spcAft>
                <a:spcPts val="0"/>
              </a:spcAft>
              <a:buClr>
                <a:schemeClr val="lt1"/>
              </a:buClr>
              <a:buSzPts val="1400"/>
              <a:buNone/>
              <a:defRPr b="1" sz="1400">
                <a:solidFill>
                  <a:schemeClr val="lt1"/>
                </a:solidFill>
              </a:defRPr>
            </a:lvl2pPr>
            <a:lvl3pPr lvl="2">
              <a:lnSpc>
                <a:spcPct val="100000"/>
              </a:lnSpc>
              <a:spcBef>
                <a:spcPts val="0"/>
              </a:spcBef>
              <a:spcAft>
                <a:spcPts val="0"/>
              </a:spcAft>
              <a:buClr>
                <a:schemeClr val="lt1"/>
              </a:buClr>
              <a:buSzPts val="1400"/>
              <a:buNone/>
              <a:defRPr b="1" sz="1400">
                <a:solidFill>
                  <a:schemeClr val="lt1"/>
                </a:solidFill>
              </a:defRPr>
            </a:lvl3pPr>
            <a:lvl4pPr lvl="3">
              <a:lnSpc>
                <a:spcPct val="100000"/>
              </a:lnSpc>
              <a:spcBef>
                <a:spcPts val="0"/>
              </a:spcBef>
              <a:spcAft>
                <a:spcPts val="0"/>
              </a:spcAft>
              <a:buClr>
                <a:schemeClr val="lt1"/>
              </a:buClr>
              <a:buSzPts val="1400"/>
              <a:buNone/>
              <a:defRPr b="1" sz="1400">
                <a:solidFill>
                  <a:schemeClr val="lt1"/>
                </a:solidFill>
              </a:defRPr>
            </a:lvl4pPr>
            <a:lvl5pPr lvl="4">
              <a:lnSpc>
                <a:spcPct val="100000"/>
              </a:lnSpc>
              <a:spcBef>
                <a:spcPts val="0"/>
              </a:spcBef>
              <a:spcAft>
                <a:spcPts val="0"/>
              </a:spcAft>
              <a:buClr>
                <a:schemeClr val="lt1"/>
              </a:buClr>
              <a:buSzPts val="1400"/>
              <a:buNone/>
              <a:defRPr b="1" sz="1400">
                <a:solidFill>
                  <a:schemeClr val="lt1"/>
                </a:solidFill>
              </a:defRPr>
            </a:lvl5pPr>
            <a:lvl6pPr lvl="5">
              <a:lnSpc>
                <a:spcPct val="100000"/>
              </a:lnSpc>
              <a:spcBef>
                <a:spcPts val="0"/>
              </a:spcBef>
              <a:spcAft>
                <a:spcPts val="0"/>
              </a:spcAft>
              <a:buClr>
                <a:schemeClr val="lt1"/>
              </a:buClr>
              <a:buSzPts val="1400"/>
              <a:buNone/>
              <a:defRPr b="1" sz="1400">
                <a:solidFill>
                  <a:schemeClr val="lt1"/>
                </a:solidFill>
              </a:defRPr>
            </a:lvl6pPr>
            <a:lvl7pPr lvl="6">
              <a:lnSpc>
                <a:spcPct val="100000"/>
              </a:lnSpc>
              <a:spcBef>
                <a:spcPts val="0"/>
              </a:spcBef>
              <a:spcAft>
                <a:spcPts val="0"/>
              </a:spcAft>
              <a:buClr>
                <a:schemeClr val="lt1"/>
              </a:buClr>
              <a:buSzPts val="1400"/>
              <a:buNone/>
              <a:defRPr b="1" sz="1400">
                <a:solidFill>
                  <a:schemeClr val="lt1"/>
                </a:solidFill>
              </a:defRPr>
            </a:lvl7pPr>
            <a:lvl8pPr lvl="7">
              <a:lnSpc>
                <a:spcPct val="100000"/>
              </a:lnSpc>
              <a:spcBef>
                <a:spcPts val="0"/>
              </a:spcBef>
              <a:spcAft>
                <a:spcPts val="0"/>
              </a:spcAft>
              <a:buClr>
                <a:schemeClr val="lt1"/>
              </a:buClr>
              <a:buSzPts val="1400"/>
              <a:buNone/>
              <a:defRPr b="1" sz="1400">
                <a:solidFill>
                  <a:schemeClr val="lt1"/>
                </a:solidFill>
              </a:defRPr>
            </a:lvl8pPr>
            <a:lvl9pPr lvl="8">
              <a:lnSpc>
                <a:spcPct val="100000"/>
              </a:lnSpc>
              <a:spcBef>
                <a:spcPts val="0"/>
              </a:spcBef>
              <a:spcAft>
                <a:spcPts val="0"/>
              </a:spcAft>
              <a:buClr>
                <a:schemeClr val="lt1"/>
              </a:buClr>
              <a:buSzPts val="1400"/>
              <a:buNone/>
              <a:defRPr b="1" sz="1400">
                <a:solidFill>
                  <a:schemeClr val="lt1"/>
                </a:solidFill>
              </a:defRPr>
            </a:lvl9pPr>
          </a:lstStyle>
          <a:p/>
        </p:txBody>
      </p:sp>
      <p:sp>
        <p:nvSpPr>
          <p:cNvPr id="503" name="Google Shape;503;p50"/>
          <p:cNvSpPr txBox="1"/>
          <p:nvPr>
            <p:ph idx="15" type="body"/>
          </p:nvPr>
        </p:nvSpPr>
        <p:spPr>
          <a:xfrm>
            <a:off x="6945750" y="4094797"/>
            <a:ext cx="1594800" cy="464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504" name="Google Shape;504;p50"/>
          <p:cNvSpPr txBox="1"/>
          <p:nvPr>
            <p:ph type="title"/>
          </p:nvPr>
        </p:nvSpPr>
        <p:spPr>
          <a:xfrm>
            <a:off x="921600" y="374325"/>
            <a:ext cx="7298400" cy="6444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38" Type="http://schemas.openxmlformats.org/officeDocument/2006/relationships/theme" Target="../theme/theme1.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000"/>
              <a:buFont typeface="DM Sans Black"/>
              <a:buNone/>
              <a:defRPr sz="2000">
                <a:solidFill>
                  <a:schemeClr val="dk1"/>
                </a:solidFill>
                <a:latin typeface="DM Sans Black"/>
                <a:ea typeface="DM Sans Black"/>
                <a:cs typeface="DM Sans Black"/>
                <a:sym typeface="DM Sans Black"/>
              </a:defRPr>
            </a:lvl1pPr>
            <a:lvl2pPr lvl="1">
              <a:spcBef>
                <a:spcPts val="0"/>
              </a:spcBef>
              <a:spcAft>
                <a:spcPts val="0"/>
              </a:spcAft>
              <a:buClr>
                <a:schemeClr val="dk1"/>
              </a:buClr>
              <a:buSzPts val="2000"/>
              <a:buFont typeface="DM Sans Black"/>
              <a:buNone/>
              <a:defRPr sz="2000">
                <a:solidFill>
                  <a:schemeClr val="dk1"/>
                </a:solidFill>
                <a:latin typeface="DM Sans Black"/>
                <a:ea typeface="DM Sans Black"/>
                <a:cs typeface="DM Sans Black"/>
                <a:sym typeface="DM Sans Black"/>
              </a:defRPr>
            </a:lvl2pPr>
            <a:lvl3pPr lvl="2">
              <a:spcBef>
                <a:spcPts val="0"/>
              </a:spcBef>
              <a:spcAft>
                <a:spcPts val="0"/>
              </a:spcAft>
              <a:buClr>
                <a:schemeClr val="dk1"/>
              </a:buClr>
              <a:buSzPts val="2000"/>
              <a:buFont typeface="DM Sans Black"/>
              <a:buNone/>
              <a:defRPr sz="2000">
                <a:solidFill>
                  <a:schemeClr val="dk1"/>
                </a:solidFill>
                <a:latin typeface="DM Sans Black"/>
                <a:ea typeface="DM Sans Black"/>
                <a:cs typeface="DM Sans Black"/>
                <a:sym typeface="DM Sans Black"/>
              </a:defRPr>
            </a:lvl3pPr>
            <a:lvl4pPr lvl="3">
              <a:spcBef>
                <a:spcPts val="0"/>
              </a:spcBef>
              <a:spcAft>
                <a:spcPts val="0"/>
              </a:spcAft>
              <a:buClr>
                <a:schemeClr val="dk1"/>
              </a:buClr>
              <a:buSzPts val="2000"/>
              <a:buFont typeface="DM Sans Black"/>
              <a:buNone/>
              <a:defRPr sz="2000">
                <a:solidFill>
                  <a:schemeClr val="dk1"/>
                </a:solidFill>
                <a:latin typeface="DM Sans Black"/>
                <a:ea typeface="DM Sans Black"/>
                <a:cs typeface="DM Sans Black"/>
                <a:sym typeface="DM Sans Black"/>
              </a:defRPr>
            </a:lvl4pPr>
            <a:lvl5pPr lvl="4">
              <a:spcBef>
                <a:spcPts val="0"/>
              </a:spcBef>
              <a:spcAft>
                <a:spcPts val="0"/>
              </a:spcAft>
              <a:buClr>
                <a:schemeClr val="dk1"/>
              </a:buClr>
              <a:buSzPts val="2000"/>
              <a:buFont typeface="DM Sans Black"/>
              <a:buNone/>
              <a:defRPr sz="2000">
                <a:solidFill>
                  <a:schemeClr val="dk1"/>
                </a:solidFill>
                <a:latin typeface="DM Sans Black"/>
                <a:ea typeface="DM Sans Black"/>
                <a:cs typeface="DM Sans Black"/>
                <a:sym typeface="DM Sans Black"/>
              </a:defRPr>
            </a:lvl5pPr>
            <a:lvl6pPr lvl="5">
              <a:spcBef>
                <a:spcPts val="0"/>
              </a:spcBef>
              <a:spcAft>
                <a:spcPts val="0"/>
              </a:spcAft>
              <a:buClr>
                <a:schemeClr val="dk1"/>
              </a:buClr>
              <a:buSzPts val="2000"/>
              <a:buFont typeface="DM Sans Black"/>
              <a:buNone/>
              <a:defRPr sz="2000">
                <a:solidFill>
                  <a:schemeClr val="dk1"/>
                </a:solidFill>
                <a:latin typeface="DM Sans Black"/>
                <a:ea typeface="DM Sans Black"/>
                <a:cs typeface="DM Sans Black"/>
                <a:sym typeface="DM Sans Black"/>
              </a:defRPr>
            </a:lvl6pPr>
            <a:lvl7pPr lvl="6">
              <a:spcBef>
                <a:spcPts val="0"/>
              </a:spcBef>
              <a:spcAft>
                <a:spcPts val="0"/>
              </a:spcAft>
              <a:buClr>
                <a:schemeClr val="dk1"/>
              </a:buClr>
              <a:buSzPts val="2000"/>
              <a:buFont typeface="DM Sans Black"/>
              <a:buNone/>
              <a:defRPr sz="2000">
                <a:solidFill>
                  <a:schemeClr val="dk1"/>
                </a:solidFill>
                <a:latin typeface="DM Sans Black"/>
                <a:ea typeface="DM Sans Black"/>
                <a:cs typeface="DM Sans Black"/>
                <a:sym typeface="DM Sans Black"/>
              </a:defRPr>
            </a:lvl7pPr>
            <a:lvl8pPr lvl="7">
              <a:spcBef>
                <a:spcPts val="0"/>
              </a:spcBef>
              <a:spcAft>
                <a:spcPts val="0"/>
              </a:spcAft>
              <a:buClr>
                <a:schemeClr val="dk1"/>
              </a:buClr>
              <a:buSzPts val="2000"/>
              <a:buFont typeface="DM Sans Black"/>
              <a:buNone/>
              <a:defRPr sz="2000">
                <a:solidFill>
                  <a:schemeClr val="dk1"/>
                </a:solidFill>
                <a:latin typeface="DM Sans Black"/>
                <a:ea typeface="DM Sans Black"/>
                <a:cs typeface="DM Sans Black"/>
                <a:sym typeface="DM Sans Black"/>
              </a:defRPr>
            </a:lvl8pPr>
            <a:lvl9pPr lvl="8">
              <a:spcBef>
                <a:spcPts val="0"/>
              </a:spcBef>
              <a:spcAft>
                <a:spcPts val="0"/>
              </a:spcAft>
              <a:buClr>
                <a:schemeClr val="dk1"/>
              </a:buClr>
              <a:buSzPts val="2000"/>
              <a:buFont typeface="DM Sans Black"/>
              <a:buNone/>
              <a:defRPr sz="2000">
                <a:solidFill>
                  <a:schemeClr val="dk1"/>
                </a:solidFill>
                <a:latin typeface="DM Sans Black"/>
                <a:ea typeface="DM Sans Black"/>
                <a:cs typeface="DM Sans Black"/>
                <a:sym typeface="DM Sans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1pPr>
            <a:lvl2pPr indent="-298450" lvl="1" marL="9144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2pPr>
            <a:lvl3pPr indent="-298450" lvl="2" marL="13716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3pPr>
            <a:lvl4pPr indent="-298450" lvl="3" marL="18288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4pPr>
            <a:lvl5pPr indent="-298450" lvl="4" marL="22860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5pPr>
            <a:lvl6pPr indent="-298450" lvl="5" marL="27432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6pPr>
            <a:lvl7pPr indent="-298450" lvl="6" marL="32004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7pPr>
            <a:lvl8pPr indent="-298450" lvl="7" marL="36576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8pPr>
            <a:lvl9pPr indent="-298450" lvl="8" marL="41148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51"/>
          <p:cNvPicPr preferRelativeResize="0"/>
          <p:nvPr>
            <p:ph idx="2" type="pic"/>
          </p:nvPr>
        </p:nvPicPr>
        <p:blipFill>
          <a:blip r:embed="rId3">
            <a:alphaModFix/>
          </a:blip>
          <a:stretch>
            <a:fillRect/>
          </a:stretch>
        </p:blipFill>
        <p:spPr>
          <a:xfrm>
            <a:off x="5366350" y="1304372"/>
            <a:ext cx="3769200" cy="2514056"/>
          </a:xfrm>
          <a:prstGeom prst="rect">
            <a:avLst/>
          </a:prstGeom>
        </p:spPr>
      </p:pic>
      <p:sp>
        <p:nvSpPr>
          <p:cNvPr id="510" name="Google Shape;510;p51"/>
          <p:cNvSpPr txBox="1"/>
          <p:nvPr>
            <p:ph type="title"/>
          </p:nvPr>
        </p:nvSpPr>
        <p:spPr>
          <a:xfrm>
            <a:off x="357375" y="707350"/>
            <a:ext cx="45666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 to Mobile Applications</a:t>
            </a:r>
            <a:endParaRPr/>
          </a:p>
        </p:txBody>
      </p:sp>
      <p:sp>
        <p:nvSpPr>
          <p:cNvPr id="511" name="Google Shape;511;p51"/>
          <p:cNvSpPr txBox="1"/>
          <p:nvPr>
            <p:ph idx="1" type="body"/>
          </p:nvPr>
        </p:nvSpPr>
        <p:spPr>
          <a:xfrm>
            <a:off x="357375" y="1415475"/>
            <a:ext cx="4566600" cy="30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Mobile applications, or apps, are software designed to run on mobile devices like smartphones and tablets. This presentation will compare different app types and explore various aspects of mobile app development.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2"/>
          <p:cNvSpPr txBox="1"/>
          <p:nvPr>
            <p:ph type="title"/>
          </p:nvPr>
        </p:nvSpPr>
        <p:spPr>
          <a:xfrm>
            <a:off x="468000" y="716400"/>
            <a:ext cx="26316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Major Types of Mobile Applications</a:t>
            </a:r>
            <a:endParaRPr/>
          </a:p>
        </p:txBody>
      </p:sp>
      <p:sp>
        <p:nvSpPr>
          <p:cNvPr id="517" name="Google Shape;517;p52"/>
          <p:cNvSpPr txBox="1"/>
          <p:nvPr>
            <p:ph idx="1" type="body"/>
          </p:nvPr>
        </p:nvSpPr>
        <p:spPr>
          <a:xfrm>
            <a:off x="3785250" y="874350"/>
            <a:ext cx="4687200" cy="64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t>Native Apps</a:t>
            </a:r>
            <a:r>
              <a:rPr lang="en-GB"/>
              <a:t>: Native apps are developed specifically for a particular platform (</a:t>
            </a:r>
            <a:r>
              <a:rPr b="1" lang="en-GB"/>
              <a:t>iOS</a:t>
            </a:r>
            <a:r>
              <a:rPr lang="en-GB"/>
              <a:t> or </a:t>
            </a:r>
            <a:r>
              <a:rPr b="1" lang="en-GB"/>
              <a:t>Android</a:t>
            </a:r>
            <a:r>
              <a:rPr lang="en-GB"/>
              <a:t>) using platform-specific languages. They offer </a:t>
            </a:r>
            <a:r>
              <a:rPr b="1" lang="en-GB"/>
              <a:t>high performance</a:t>
            </a:r>
            <a:r>
              <a:rPr lang="en-GB"/>
              <a:t> and a </a:t>
            </a:r>
            <a:r>
              <a:rPr b="1" lang="en-GB"/>
              <a:t>seamless user experience</a:t>
            </a:r>
            <a:r>
              <a:rPr lang="en-GB"/>
              <a:t>.</a:t>
            </a:r>
            <a:endParaRPr/>
          </a:p>
        </p:txBody>
      </p:sp>
      <p:sp>
        <p:nvSpPr>
          <p:cNvPr id="518" name="Google Shape;518;p52"/>
          <p:cNvSpPr txBox="1"/>
          <p:nvPr>
            <p:ph idx="2" type="body"/>
          </p:nvPr>
        </p:nvSpPr>
        <p:spPr>
          <a:xfrm>
            <a:off x="3785250" y="2253150"/>
            <a:ext cx="4687200" cy="64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t>Progressive Web Apps (PWAs)</a:t>
            </a:r>
            <a:r>
              <a:rPr lang="en-GB"/>
              <a:t>: PWAs are web applications that provide a </a:t>
            </a:r>
            <a:r>
              <a:rPr b="1" lang="en-GB"/>
              <a:t>native-like experience</a:t>
            </a:r>
            <a:r>
              <a:rPr lang="en-GB"/>
              <a:t> on mobile devices. They are accessible through </a:t>
            </a:r>
            <a:r>
              <a:rPr b="1" lang="en-GB"/>
              <a:t>browsers</a:t>
            </a:r>
            <a:r>
              <a:rPr lang="en-GB"/>
              <a:t> and can work </a:t>
            </a:r>
            <a:r>
              <a:rPr b="1" lang="en-GB"/>
              <a:t>offline</a:t>
            </a:r>
            <a:r>
              <a:rPr lang="en-GB"/>
              <a:t>, making them versatile and </a:t>
            </a:r>
            <a:r>
              <a:rPr b="1" lang="en-GB"/>
              <a:t>user-friendly</a:t>
            </a:r>
            <a:r>
              <a:rPr lang="en-GB"/>
              <a:t>.</a:t>
            </a:r>
            <a:endParaRPr/>
          </a:p>
        </p:txBody>
      </p:sp>
      <p:sp>
        <p:nvSpPr>
          <p:cNvPr id="519" name="Google Shape;519;p52"/>
          <p:cNvSpPr txBox="1"/>
          <p:nvPr>
            <p:ph idx="3" type="body"/>
          </p:nvPr>
        </p:nvSpPr>
        <p:spPr>
          <a:xfrm>
            <a:off x="3785250" y="3628350"/>
            <a:ext cx="4687200" cy="64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t>Hybrid Apps</a:t>
            </a:r>
            <a:r>
              <a:rPr lang="en-GB"/>
              <a:t>: Hybrid apps combine elements of both </a:t>
            </a:r>
            <a:r>
              <a:rPr b="1" lang="en-GB"/>
              <a:t>native</a:t>
            </a:r>
            <a:r>
              <a:rPr lang="en-GB"/>
              <a:t> and </a:t>
            </a:r>
            <a:r>
              <a:rPr b="1" lang="en-GB"/>
              <a:t>web apps</a:t>
            </a:r>
            <a:r>
              <a:rPr lang="en-GB"/>
              <a:t>. They are built using </a:t>
            </a:r>
            <a:r>
              <a:rPr b="1" lang="en-GB"/>
              <a:t>web technologies</a:t>
            </a:r>
            <a:r>
              <a:rPr lang="en-GB"/>
              <a:t> but are wrapped in a </a:t>
            </a:r>
            <a:r>
              <a:rPr b="1" lang="en-GB"/>
              <a:t>native container</a:t>
            </a:r>
            <a:r>
              <a:rPr lang="en-GB"/>
              <a:t>, allowing them to be distributed through </a:t>
            </a:r>
            <a:r>
              <a:rPr b="1" lang="en-GB"/>
              <a:t>app stores</a:t>
            </a:r>
            <a:r>
              <a:rPr lang="en-GB"/>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53"/>
          <p:cNvPicPr preferRelativeResize="0"/>
          <p:nvPr>
            <p:ph idx="2" type="pic"/>
          </p:nvPr>
        </p:nvPicPr>
        <p:blipFill>
          <a:blip r:embed="rId3">
            <a:alphaModFix/>
          </a:blip>
          <a:stretch>
            <a:fillRect/>
          </a:stretch>
        </p:blipFill>
        <p:spPr>
          <a:xfrm>
            <a:off x="0" y="1756574"/>
            <a:ext cx="3092401" cy="2567202"/>
          </a:xfrm>
          <a:prstGeom prst="rect">
            <a:avLst/>
          </a:prstGeom>
        </p:spPr>
      </p:pic>
      <p:sp>
        <p:nvSpPr>
          <p:cNvPr id="525" name="Google Shape;525;p53"/>
          <p:cNvSpPr txBox="1"/>
          <p:nvPr>
            <p:ph type="title"/>
          </p:nvPr>
        </p:nvSpPr>
        <p:spPr>
          <a:xfrm>
            <a:off x="3331550" y="241275"/>
            <a:ext cx="50469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Mobile App Programming Languages</a:t>
            </a:r>
            <a:endParaRPr/>
          </a:p>
        </p:txBody>
      </p:sp>
      <p:sp>
        <p:nvSpPr>
          <p:cNvPr id="526" name="Google Shape;526;p53"/>
          <p:cNvSpPr txBox="1"/>
          <p:nvPr>
            <p:ph idx="1" type="body"/>
          </p:nvPr>
        </p:nvSpPr>
        <p:spPr>
          <a:xfrm>
            <a:off x="3331550" y="1427750"/>
            <a:ext cx="5018400" cy="34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Native Languages:</a:t>
            </a:r>
            <a:endParaRPr/>
          </a:p>
          <a:p>
            <a:pPr indent="-298450" lvl="0" marL="457200" rtl="0" algn="l">
              <a:spcBef>
                <a:spcPts val="1200"/>
              </a:spcBef>
              <a:spcAft>
                <a:spcPts val="0"/>
              </a:spcAft>
              <a:buSzPts val="1100"/>
              <a:buChar char="●"/>
            </a:pPr>
            <a:r>
              <a:rPr b="1" lang="en-GB"/>
              <a:t>Swift</a:t>
            </a:r>
            <a:r>
              <a:rPr lang="en-GB"/>
              <a:t>: Used for iOS app development.</a:t>
            </a:r>
            <a:endParaRPr/>
          </a:p>
          <a:p>
            <a:pPr indent="-298450" lvl="0" marL="457200" rtl="0" algn="l">
              <a:spcBef>
                <a:spcPts val="0"/>
              </a:spcBef>
              <a:spcAft>
                <a:spcPts val="0"/>
              </a:spcAft>
              <a:buSzPts val="1100"/>
              <a:buChar char="●"/>
            </a:pPr>
            <a:r>
              <a:rPr b="1" lang="en-GB"/>
              <a:t>Kotlin</a:t>
            </a:r>
            <a:r>
              <a:rPr lang="en-GB"/>
              <a:t>: Preferred for Android app development.</a:t>
            </a:r>
            <a:endParaRPr/>
          </a:p>
          <a:p>
            <a:pPr indent="-298450" lvl="0" marL="457200" rtl="0" algn="l">
              <a:spcBef>
                <a:spcPts val="0"/>
              </a:spcBef>
              <a:spcAft>
                <a:spcPts val="0"/>
              </a:spcAft>
              <a:buSzPts val="1100"/>
              <a:buChar char="●"/>
            </a:pPr>
            <a:r>
              <a:rPr lang="en-GB"/>
              <a:t>Cross-Platform Languages:</a:t>
            </a:r>
            <a:endParaRPr/>
          </a:p>
          <a:p>
            <a:pPr indent="-298450" lvl="0" marL="457200" rtl="0" algn="l">
              <a:spcBef>
                <a:spcPts val="0"/>
              </a:spcBef>
              <a:spcAft>
                <a:spcPts val="0"/>
              </a:spcAft>
              <a:buSzPts val="1100"/>
              <a:buChar char="●"/>
            </a:pPr>
            <a:r>
              <a:rPr b="1" lang="en-GB"/>
              <a:t>Dart</a:t>
            </a:r>
            <a:r>
              <a:rPr lang="en-GB"/>
              <a:t>: Utilized with the Flutter framework for building apps across platforms.</a:t>
            </a:r>
            <a:endParaRPr/>
          </a:p>
          <a:p>
            <a:pPr indent="-298450" lvl="0" marL="457200" rtl="0" algn="l">
              <a:spcBef>
                <a:spcPts val="0"/>
              </a:spcBef>
              <a:spcAft>
                <a:spcPts val="0"/>
              </a:spcAft>
              <a:buSzPts val="1100"/>
              <a:buChar char="●"/>
            </a:pPr>
            <a:r>
              <a:rPr b="1" lang="en-GB"/>
              <a:t>JavaScript</a:t>
            </a:r>
            <a:r>
              <a:rPr lang="en-GB"/>
              <a:t>: Commonly used with frameworks like React Native.</a:t>
            </a:r>
            <a:endParaRPr/>
          </a:p>
          <a:p>
            <a:pPr indent="-298450" lvl="0" marL="457200" rtl="0" algn="l">
              <a:spcBef>
                <a:spcPts val="0"/>
              </a:spcBef>
              <a:spcAft>
                <a:spcPts val="0"/>
              </a:spcAft>
              <a:buSzPts val="1100"/>
              <a:buChar char="●"/>
            </a:pPr>
            <a:r>
              <a:rPr lang="en-GB"/>
              <a:t>Web-Based Languages:</a:t>
            </a:r>
            <a:endParaRPr/>
          </a:p>
          <a:p>
            <a:pPr indent="-298450" lvl="0" marL="457200" rtl="0" algn="l">
              <a:spcBef>
                <a:spcPts val="0"/>
              </a:spcBef>
              <a:spcAft>
                <a:spcPts val="0"/>
              </a:spcAft>
              <a:buSzPts val="1100"/>
              <a:buChar char="●"/>
            </a:pPr>
            <a:r>
              <a:rPr b="1" lang="en-GB"/>
              <a:t>HTML/CSS/JavaScript</a:t>
            </a:r>
            <a:r>
              <a:rPr lang="en-GB"/>
              <a:t>: The core technologies for developing Progressive Web Apps.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4"/>
          <p:cNvSpPr txBox="1"/>
          <p:nvPr>
            <p:ph type="title"/>
          </p:nvPr>
        </p:nvSpPr>
        <p:spPr>
          <a:xfrm>
            <a:off x="3207775" y="648000"/>
            <a:ext cx="53169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Mobile Development Frameworks</a:t>
            </a:r>
            <a:endParaRPr/>
          </a:p>
        </p:txBody>
      </p:sp>
      <p:sp>
        <p:nvSpPr>
          <p:cNvPr id="532" name="Google Shape;532;p54"/>
          <p:cNvSpPr txBox="1"/>
          <p:nvPr>
            <p:ph idx="1" type="body"/>
          </p:nvPr>
        </p:nvSpPr>
        <p:spPr>
          <a:xfrm>
            <a:off x="3207775" y="1299575"/>
            <a:ext cx="5316900" cy="31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Native Frameworks:</a:t>
            </a:r>
            <a:endParaRPr/>
          </a:p>
          <a:p>
            <a:pPr indent="-298450" lvl="0" marL="457200" rtl="0" algn="l">
              <a:spcBef>
                <a:spcPts val="1200"/>
              </a:spcBef>
              <a:spcAft>
                <a:spcPts val="0"/>
              </a:spcAft>
              <a:buSzPts val="1100"/>
              <a:buChar char="●"/>
            </a:pPr>
            <a:r>
              <a:rPr b="1" lang="en-GB"/>
              <a:t>SwiftUI</a:t>
            </a:r>
            <a:r>
              <a:rPr lang="en-GB"/>
              <a:t>: A framework for building iOS apps with a declarative syntax.</a:t>
            </a:r>
            <a:endParaRPr/>
          </a:p>
          <a:p>
            <a:pPr indent="-298450" lvl="0" marL="457200" rtl="0" algn="l">
              <a:spcBef>
                <a:spcPts val="0"/>
              </a:spcBef>
              <a:spcAft>
                <a:spcPts val="0"/>
              </a:spcAft>
              <a:buSzPts val="1100"/>
              <a:buChar char="●"/>
            </a:pPr>
            <a:r>
              <a:rPr b="1" lang="en-GB"/>
              <a:t>Android SDK</a:t>
            </a:r>
            <a:r>
              <a:rPr lang="en-GB"/>
              <a:t>: The official development kit for Android apps.</a:t>
            </a:r>
            <a:endParaRPr/>
          </a:p>
          <a:p>
            <a:pPr indent="-298450" lvl="0" marL="457200" rtl="0" algn="l">
              <a:spcBef>
                <a:spcPts val="0"/>
              </a:spcBef>
              <a:spcAft>
                <a:spcPts val="0"/>
              </a:spcAft>
              <a:buSzPts val="1100"/>
              <a:buChar char="●"/>
            </a:pPr>
            <a:r>
              <a:rPr lang="en-GB"/>
              <a:t>Cross-Platform Frameworks:</a:t>
            </a:r>
            <a:endParaRPr/>
          </a:p>
          <a:p>
            <a:pPr indent="-298450" lvl="0" marL="457200" rtl="0" algn="l">
              <a:spcBef>
                <a:spcPts val="0"/>
              </a:spcBef>
              <a:spcAft>
                <a:spcPts val="0"/>
              </a:spcAft>
              <a:buSzPts val="1100"/>
              <a:buChar char="●"/>
            </a:pPr>
            <a:r>
              <a:rPr b="1" lang="en-GB"/>
              <a:t>Flutter</a:t>
            </a:r>
            <a:r>
              <a:rPr lang="en-GB"/>
              <a:t>: A UI toolkit for building natively compiled applications for mobile, web, and desktop from a single codebase.</a:t>
            </a:r>
            <a:endParaRPr/>
          </a:p>
          <a:p>
            <a:pPr indent="-298450" lvl="0" marL="457200" rtl="0" algn="l">
              <a:spcBef>
                <a:spcPts val="0"/>
              </a:spcBef>
              <a:spcAft>
                <a:spcPts val="0"/>
              </a:spcAft>
              <a:buSzPts val="1100"/>
              <a:buChar char="●"/>
            </a:pPr>
            <a:r>
              <a:rPr b="1" lang="en-GB"/>
              <a:t>React Native</a:t>
            </a:r>
            <a:r>
              <a:rPr lang="en-GB"/>
              <a:t>: Allows developers to use React along with native platform capabilities.</a:t>
            </a:r>
            <a:endParaRPr/>
          </a:p>
          <a:p>
            <a:pPr indent="-298450" lvl="0" marL="457200" rtl="0" algn="l">
              <a:spcBef>
                <a:spcPts val="0"/>
              </a:spcBef>
              <a:spcAft>
                <a:spcPts val="0"/>
              </a:spcAft>
              <a:buSzPts val="1100"/>
              <a:buChar char="●"/>
            </a:pPr>
            <a:r>
              <a:rPr lang="en-GB"/>
              <a:t>Hybrid Frameworks:</a:t>
            </a:r>
            <a:endParaRPr/>
          </a:p>
          <a:p>
            <a:pPr indent="-298450" lvl="0" marL="457200" rtl="0" algn="l">
              <a:spcBef>
                <a:spcPts val="0"/>
              </a:spcBef>
              <a:spcAft>
                <a:spcPts val="0"/>
              </a:spcAft>
              <a:buSzPts val="1100"/>
              <a:buChar char="●"/>
            </a:pPr>
            <a:r>
              <a:rPr b="1" lang="en-GB"/>
              <a:t>Ionic</a:t>
            </a:r>
            <a:r>
              <a:rPr lang="en-GB"/>
              <a:t>: A framework for building hybrid mobile apps using web technologies.</a:t>
            </a:r>
            <a:endParaRPr/>
          </a:p>
          <a:p>
            <a:pPr indent="-298450" lvl="0" marL="457200" rtl="0" algn="l">
              <a:spcBef>
                <a:spcPts val="0"/>
              </a:spcBef>
              <a:spcAft>
                <a:spcPts val="0"/>
              </a:spcAft>
              <a:buSzPts val="1100"/>
              <a:buChar char="●"/>
            </a:pPr>
            <a:r>
              <a:rPr lang="en-GB"/>
              <a:t>PWA Frameworks:</a:t>
            </a:r>
            <a:endParaRPr/>
          </a:p>
          <a:p>
            <a:pPr indent="-298450" lvl="0" marL="457200" rtl="0" algn="l">
              <a:spcBef>
                <a:spcPts val="0"/>
              </a:spcBef>
              <a:spcAft>
                <a:spcPts val="0"/>
              </a:spcAft>
              <a:buSzPts val="1100"/>
              <a:buChar char="●"/>
            </a:pPr>
            <a:r>
              <a:rPr b="1" lang="en-GB"/>
              <a:t>Angular</a:t>
            </a:r>
            <a:r>
              <a:rPr lang="en-GB"/>
              <a:t>: Often used for developing Progressive Web Apps.</a:t>
            </a:r>
            <a:endParaRPr/>
          </a:p>
        </p:txBody>
      </p:sp>
      <p:pic>
        <p:nvPicPr>
          <p:cNvPr id="533" name="Google Shape;533;p54"/>
          <p:cNvPicPr preferRelativeResize="0"/>
          <p:nvPr>
            <p:ph idx="2" type="pic"/>
          </p:nvPr>
        </p:nvPicPr>
        <p:blipFill>
          <a:blip r:embed="rId3">
            <a:alphaModFix/>
          </a:blip>
          <a:stretch>
            <a:fillRect/>
          </a:stretch>
        </p:blipFill>
        <p:spPr>
          <a:xfrm>
            <a:off x="304525" y="1597199"/>
            <a:ext cx="2654400" cy="1949100"/>
          </a:xfrm>
          <a:prstGeom prst="roundRect">
            <a:avLst>
              <a:gd fmla="val 16667" name="adj"/>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55"/>
          <p:cNvPicPr preferRelativeResize="0"/>
          <p:nvPr>
            <p:ph idx="2" type="pic"/>
          </p:nvPr>
        </p:nvPicPr>
        <p:blipFill rotWithShape="1">
          <a:blip r:embed="rId3">
            <a:alphaModFix/>
          </a:blip>
          <a:srcRect b="0" l="7976" r="7976" t="0"/>
          <a:stretch/>
        </p:blipFill>
        <p:spPr>
          <a:xfrm>
            <a:off x="0" y="1200575"/>
            <a:ext cx="3092399" cy="3679200"/>
          </a:xfrm>
          <a:prstGeom prst="rect">
            <a:avLst/>
          </a:prstGeom>
        </p:spPr>
      </p:pic>
      <p:sp>
        <p:nvSpPr>
          <p:cNvPr id="539" name="Google Shape;539;p55"/>
          <p:cNvSpPr txBox="1"/>
          <p:nvPr>
            <p:ph type="title"/>
          </p:nvPr>
        </p:nvSpPr>
        <p:spPr>
          <a:xfrm>
            <a:off x="3331550" y="241275"/>
            <a:ext cx="50469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Mobile App Architecture &amp; Design Patterns</a:t>
            </a:r>
            <a:endParaRPr/>
          </a:p>
        </p:txBody>
      </p:sp>
      <p:sp>
        <p:nvSpPr>
          <p:cNvPr id="540" name="Google Shape;540;p55"/>
          <p:cNvSpPr txBox="1"/>
          <p:nvPr>
            <p:ph idx="1" type="body"/>
          </p:nvPr>
        </p:nvSpPr>
        <p:spPr>
          <a:xfrm>
            <a:off x="3331550" y="1427750"/>
            <a:ext cx="5018400" cy="34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Fundamental Layers:</a:t>
            </a:r>
            <a:endParaRPr/>
          </a:p>
          <a:p>
            <a:pPr indent="-298450" lvl="0" marL="457200" rtl="0" algn="l">
              <a:spcBef>
                <a:spcPts val="1200"/>
              </a:spcBef>
              <a:spcAft>
                <a:spcPts val="0"/>
              </a:spcAft>
              <a:buSzPts val="1100"/>
              <a:buChar char="●"/>
            </a:pPr>
            <a:r>
              <a:rPr b="1" lang="en-GB"/>
              <a:t>Data Layer</a:t>
            </a:r>
            <a:r>
              <a:rPr lang="en-GB"/>
              <a:t>: Manages data storage and retrieval.</a:t>
            </a:r>
            <a:endParaRPr/>
          </a:p>
          <a:p>
            <a:pPr indent="-298450" lvl="0" marL="457200" rtl="0" algn="l">
              <a:spcBef>
                <a:spcPts val="0"/>
              </a:spcBef>
              <a:spcAft>
                <a:spcPts val="0"/>
              </a:spcAft>
              <a:buSzPts val="1100"/>
              <a:buChar char="●"/>
            </a:pPr>
            <a:r>
              <a:rPr b="1" lang="en-GB"/>
              <a:t>Business Layer</a:t>
            </a:r>
            <a:r>
              <a:rPr lang="en-GB"/>
              <a:t>: Contains the logic and rules of the application.</a:t>
            </a:r>
            <a:endParaRPr/>
          </a:p>
          <a:p>
            <a:pPr indent="-298450" lvl="0" marL="457200" rtl="0" algn="l">
              <a:spcBef>
                <a:spcPts val="0"/>
              </a:spcBef>
              <a:spcAft>
                <a:spcPts val="0"/>
              </a:spcAft>
              <a:buSzPts val="1100"/>
              <a:buChar char="●"/>
            </a:pPr>
            <a:r>
              <a:rPr b="1" lang="en-GB"/>
              <a:t>Presentation Layer</a:t>
            </a:r>
            <a:r>
              <a:rPr lang="en-GB"/>
              <a:t>: Handles the user interface and user experience.</a:t>
            </a:r>
            <a:endParaRPr/>
          </a:p>
          <a:p>
            <a:pPr indent="-298450" lvl="0" marL="457200" rtl="0" algn="l">
              <a:spcBef>
                <a:spcPts val="0"/>
              </a:spcBef>
              <a:spcAft>
                <a:spcPts val="0"/>
              </a:spcAft>
              <a:buSzPts val="1100"/>
              <a:buChar char="●"/>
            </a:pPr>
            <a:r>
              <a:rPr lang="en-GB"/>
              <a:t>Design Patterns:</a:t>
            </a:r>
            <a:endParaRPr/>
          </a:p>
          <a:p>
            <a:pPr indent="-298450" lvl="0" marL="457200" rtl="0" algn="l">
              <a:spcBef>
                <a:spcPts val="0"/>
              </a:spcBef>
              <a:spcAft>
                <a:spcPts val="0"/>
              </a:spcAft>
              <a:buSzPts val="1100"/>
              <a:buChar char="●"/>
            </a:pPr>
            <a:r>
              <a:rPr b="1" lang="en-GB"/>
              <a:t>MVC (Model-View-Controller)</a:t>
            </a:r>
            <a:r>
              <a:rPr lang="en-GB"/>
              <a:t>: Separates application logic into three interconnected components.</a:t>
            </a:r>
            <a:endParaRPr/>
          </a:p>
          <a:p>
            <a:pPr indent="-298450" lvl="0" marL="457200" rtl="0" algn="l">
              <a:spcBef>
                <a:spcPts val="0"/>
              </a:spcBef>
              <a:spcAft>
                <a:spcPts val="0"/>
              </a:spcAft>
              <a:buSzPts val="1100"/>
              <a:buChar char="●"/>
            </a:pPr>
            <a:r>
              <a:rPr b="1" lang="en-GB"/>
              <a:t>MVP (Model-View-Presenter)</a:t>
            </a:r>
            <a:r>
              <a:rPr lang="en-GB"/>
              <a:t>: Similar to MVC but emphasizes the role of the presenter.</a:t>
            </a:r>
            <a:endParaRPr/>
          </a:p>
          <a:p>
            <a:pPr indent="-298450" lvl="0" marL="457200" rtl="0" algn="l">
              <a:spcBef>
                <a:spcPts val="0"/>
              </a:spcBef>
              <a:spcAft>
                <a:spcPts val="0"/>
              </a:spcAft>
              <a:buSzPts val="1100"/>
              <a:buChar char="●"/>
            </a:pPr>
            <a:r>
              <a:rPr b="1" lang="en-GB"/>
              <a:t>MVVM (Model-View-ViewModel)</a:t>
            </a:r>
            <a:r>
              <a:rPr lang="en-GB"/>
              <a:t>: Facilitates a separation of development of the graphical user interface from the business logic.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6"/>
          <p:cNvSpPr txBox="1"/>
          <p:nvPr>
            <p:ph type="title"/>
          </p:nvPr>
        </p:nvSpPr>
        <p:spPr>
          <a:xfrm>
            <a:off x="3207775" y="648000"/>
            <a:ext cx="53169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Requirement Engineering</a:t>
            </a:r>
            <a:endParaRPr/>
          </a:p>
        </p:txBody>
      </p:sp>
      <p:sp>
        <p:nvSpPr>
          <p:cNvPr id="546" name="Google Shape;546;p56"/>
          <p:cNvSpPr txBox="1"/>
          <p:nvPr>
            <p:ph idx="1" type="body"/>
          </p:nvPr>
        </p:nvSpPr>
        <p:spPr>
          <a:xfrm>
            <a:off x="3207775" y="1299575"/>
            <a:ext cx="5316900" cy="31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Requirements engineering is the process of defining, documenting, and managing software requirements. It is crucial in mobile app development for ensuring that the final product meets user needs.</a:t>
            </a:r>
            <a:endParaRPr/>
          </a:p>
          <a:p>
            <a:pPr indent="-298450" lvl="0" marL="457200" rtl="0" algn="l">
              <a:spcBef>
                <a:spcPts val="1200"/>
              </a:spcBef>
              <a:spcAft>
                <a:spcPts val="0"/>
              </a:spcAft>
              <a:buSzPts val="1100"/>
              <a:buChar char="●"/>
            </a:pPr>
            <a:r>
              <a:rPr b="1" lang="en-GB"/>
              <a:t>Feasibility Studies</a:t>
            </a:r>
            <a:r>
              <a:rPr lang="en-GB"/>
              <a:t>: Assessing the viability of the project.</a:t>
            </a:r>
            <a:endParaRPr/>
          </a:p>
          <a:p>
            <a:pPr indent="-298450" lvl="0" marL="457200" rtl="0" algn="l">
              <a:spcBef>
                <a:spcPts val="0"/>
              </a:spcBef>
              <a:spcAft>
                <a:spcPts val="0"/>
              </a:spcAft>
              <a:buSzPts val="1100"/>
              <a:buChar char="●"/>
            </a:pPr>
            <a:r>
              <a:rPr b="1" lang="en-GB"/>
              <a:t>Requirement Gathering</a:t>
            </a:r>
            <a:r>
              <a:rPr lang="en-GB"/>
              <a:t>: Collecting user and stakeholder requirements.</a:t>
            </a:r>
            <a:endParaRPr/>
          </a:p>
          <a:p>
            <a:pPr indent="-298450" lvl="0" marL="457200" rtl="0" algn="l">
              <a:spcBef>
                <a:spcPts val="0"/>
              </a:spcBef>
              <a:spcAft>
                <a:spcPts val="0"/>
              </a:spcAft>
              <a:buSzPts val="1100"/>
              <a:buChar char="●"/>
            </a:pPr>
            <a:r>
              <a:rPr b="1" lang="en-GB"/>
              <a:t>Validation</a:t>
            </a:r>
            <a:r>
              <a:rPr lang="en-GB"/>
              <a:t>: Ensuring that requirements are met throughout the development process.</a:t>
            </a:r>
            <a:endParaRPr/>
          </a:p>
        </p:txBody>
      </p:sp>
      <p:pic>
        <p:nvPicPr>
          <p:cNvPr id="547" name="Google Shape;547;p56"/>
          <p:cNvPicPr preferRelativeResize="0"/>
          <p:nvPr>
            <p:ph idx="2" type="pic"/>
          </p:nvPr>
        </p:nvPicPr>
        <p:blipFill>
          <a:blip r:embed="rId3">
            <a:alphaModFix/>
          </a:blip>
          <a:stretch>
            <a:fillRect/>
          </a:stretch>
        </p:blipFill>
        <p:spPr>
          <a:xfrm>
            <a:off x="304525" y="1654961"/>
            <a:ext cx="2654400" cy="1833600"/>
          </a:xfrm>
          <a:prstGeom prst="roundRect">
            <a:avLst>
              <a:gd fmla="val 16667" name="adj"/>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57"/>
          <p:cNvPicPr preferRelativeResize="0"/>
          <p:nvPr>
            <p:ph idx="2" type="pic"/>
          </p:nvPr>
        </p:nvPicPr>
        <p:blipFill>
          <a:blip r:embed="rId3">
            <a:alphaModFix/>
          </a:blip>
          <a:stretch>
            <a:fillRect/>
          </a:stretch>
        </p:blipFill>
        <p:spPr>
          <a:xfrm>
            <a:off x="0" y="1604197"/>
            <a:ext cx="3092401" cy="2871957"/>
          </a:xfrm>
          <a:prstGeom prst="rect">
            <a:avLst/>
          </a:prstGeom>
        </p:spPr>
      </p:pic>
      <p:sp>
        <p:nvSpPr>
          <p:cNvPr id="553" name="Google Shape;553;p57"/>
          <p:cNvSpPr txBox="1"/>
          <p:nvPr>
            <p:ph type="title"/>
          </p:nvPr>
        </p:nvSpPr>
        <p:spPr>
          <a:xfrm>
            <a:off x="3331550" y="241275"/>
            <a:ext cx="50469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Estimating Mobile App Development Cost</a:t>
            </a:r>
            <a:endParaRPr/>
          </a:p>
        </p:txBody>
      </p:sp>
      <p:sp>
        <p:nvSpPr>
          <p:cNvPr id="554" name="Google Shape;554;p57"/>
          <p:cNvSpPr txBox="1"/>
          <p:nvPr>
            <p:ph idx="1" type="body"/>
          </p:nvPr>
        </p:nvSpPr>
        <p:spPr>
          <a:xfrm>
            <a:off x="3331550" y="1427750"/>
            <a:ext cx="5018400" cy="34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Core Factors Affecting Budget:</a:t>
            </a:r>
            <a:endParaRPr/>
          </a:p>
          <a:p>
            <a:pPr indent="-298450" lvl="0" marL="457200" rtl="0" algn="l">
              <a:spcBef>
                <a:spcPts val="1200"/>
              </a:spcBef>
              <a:spcAft>
                <a:spcPts val="0"/>
              </a:spcAft>
              <a:buSzPts val="1100"/>
              <a:buChar char="●"/>
            </a:pPr>
            <a:r>
              <a:rPr b="1" lang="en-GB"/>
              <a:t>Platform Selection</a:t>
            </a:r>
            <a:r>
              <a:rPr lang="en-GB"/>
              <a:t>: Choosing between iOS, Android, or both impacts costs.</a:t>
            </a:r>
            <a:endParaRPr/>
          </a:p>
          <a:p>
            <a:pPr indent="-298450" lvl="0" marL="457200" rtl="0" algn="l">
              <a:spcBef>
                <a:spcPts val="0"/>
              </a:spcBef>
              <a:spcAft>
                <a:spcPts val="0"/>
              </a:spcAft>
              <a:buSzPts val="1100"/>
              <a:buChar char="●"/>
            </a:pPr>
            <a:r>
              <a:rPr b="1" lang="en-GB"/>
              <a:t>Design Complexity</a:t>
            </a:r>
            <a:r>
              <a:rPr lang="en-GB"/>
              <a:t>: More intricate designs require more resources.</a:t>
            </a:r>
            <a:endParaRPr/>
          </a:p>
          <a:p>
            <a:pPr indent="-298450" lvl="0" marL="457200" rtl="0" algn="l">
              <a:spcBef>
                <a:spcPts val="0"/>
              </a:spcBef>
              <a:spcAft>
                <a:spcPts val="0"/>
              </a:spcAft>
              <a:buSzPts val="1100"/>
              <a:buChar char="●"/>
            </a:pPr>
            <a:r>
              <a:rPr b="1" lang="en-GB"/>
              <a:t>Developer Expertise</a:t>
            </a:r>
            <a:r>
              <a:rPr lang="en-GB"/>
              <a:t>: Experienced developers may charge higher rates.</a:t>
            </a:r>
            <a:endParaRPr/>
          </a:p>
          <a:p>
            <a:pPr indent="-298450" lvl="0" marL="457200" rtl="0" algn="l">
              <a:spcBef>
                <a:spcPts val="0"/>
              </a:spcBef>
              <a:spcAft>
                <a:spcPts val="0"/>
              </a:spcAft>
              <a:buSzPts val="1100"/>
              <a:buChar char="●"/>
            </a:pPr>
            <a:r>
              <a:rPr b="1" lang="en-GB"/>
              <a:t>Testing Scope</a:t>
            </a:r>
            <a:r>
              <a:rPr lang="en-GB"/>
              <a:t>: Comprehensive testing increases overall costs.</a:t>
            </a:r>
            <a:endParaRPr/>
          </a:p>
          <a:p>
            <a:pPr indent="-298450" lvl="0" marL="457200" rtl="0" algn="l">
              <a:spcBef>
                <a:spcPts val="0"/>
              </a:spcBef>
              <a:spcAft>
                <a:spcPts val="0"/>
              </a:spcAft>
              <a:buSzPts val="1100"/>
              <a:buChar char="●"/>
            </a:pPr>
            <a:r>
              <a:rPr b="1" lang="en-GB"/>
              <a:t>Extra Expenses</a:t>
            </a:r>
            <a:r>
              <a:rPr lang="en-GB"/>
              <a:t>: Consider costs for APIs, app store fees, and post-launch maintenance.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lanced Blue">
  <a:themeElements>
    <a:clrScheme name="Simple Light">
      <a:dk1>
        <a:srgbClr val="000000"/>
      </a:dk1>
      <a:lt1>
        <a:srgbClr val="FFFFFF"/>
      </a:lt1>
      <a:dk2>
        <a:srgbClr val="666666"/>
      </a:dk2>
      <a:lt2>
        <a:srgbClr val="EEEEEE"/>
      </a:lt2>
      <a:accent1>
        <a:srgbClr val="0D5DDF"/>
      </a:accent1>
      <a:accent2>
        <a:srgbClr val="695AD8"/>
      </a:accent2>
      <a:accent3>
        <a:srgbClr val="9256CF"/>
      </a:accent3>
      <a:accent4>
        <a:srgbClr val="F9F9F9"/>
      </a:accent4>
      <a:accent5>
        <a:srgbClr val="0D5DDF"/>
      </a:accent5>
      <a:accent6>
        <a:srgbClr val="3499C5"/>
      </a:accent6>
      <a:hlink>
        <a:srgbClr val="9256C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