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GFBNyKEMt9CNrhrbYHwR4vfY2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84D036E3-0915-CF8A-1070-7885BE82C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>
            <a:extLst>
              <a:ext uri="{FF2B5EF4-FFF2-40B4-BE49-F238E27FC236}">
                <a16:creationId xmlns:a16="http://schemas.microsoft.com/office/drawing/2014/main" id="{66FC5A87-1EE6-32A1-FC68-201E13FD5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>
            <a:extLst>
              <a:ext uri="{FF2B5EF4-FFF2-40B4-BE49-F238E27FC236}">
                <a16:creationId xmlns:a16="http://schemas.microsoft.com/office/drawing/2014/main" id="{3781A517-A6E7-3F94-8332-FE1C6F0C9B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45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1B72C9C8-4030-1D96-DA9F-F054E0C7F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>
            <a:extLst>
              <a:ext uri="{FF2B5EF4-FFF2-40B4-BE49-F238E27FC236}">
                <a16:creationId xmlns:a16="http://schemas.microsoft.com/office/drawing/2014/main" id="{FD4549D7-F318-276A-770A-74146DBC8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>
            <a:extLst>
              <a:ext uri="{FF2B5EF4-FFF2-40B4-BE49-F238E27FC236}">
                <a16:creationId xmlns:a16="http://schemas.microsoft.com/office/drawing/2014/main" id="{C138B933-2926-3ED7-5772-75EE3035E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35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1EA22A41-59DB-83B2-D790-5C0DC597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>
            <a:extLst>
              <a:ext uri="{FF2B5EF4-FFF2-40B4-BE49-F238E27FC236}">
                <a16:creationId xmlns:a16="http://schemas.microsoft.com/office/drawing/2014/main" id="{3950BA6F-92C7-3636-DA84-FED013F2C6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>
            <a:extLst>
              <a:ext uri="{FF2B5EF4-FFF2-40B4-BE49-F238E27FC236}">
                <a16:creationId xmlns:a16="http://schemas.microsoft.com/office/drawing/2014/main" id="{87CA6ECB-13B6-6BCB-6703-1DD6C7E6E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02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097280" y="1270001"/>
            <a:ext cx="10058400" cy="305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Times New Roman"/>
              <a:buNone/>
              <a:defRPr sz="6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500"/>
              <a:buNone/>
              <a:defRPr sz="25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8;p6" descr="C:\Users\Administrator\Desktop\thesis-slide\uit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8980" y="-63500"/>
            <a:ext cx="1333500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6"/>
          <p:cNvCxnSpPr/>
          <p:nvPr/>
        </p:nvCxnSpPr>
        <p:spPr>
          <a:xfrm>
            <a:off x="1142732" y="12171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6"/>
          <p:cNvSpPr txBox="1"/>
          <p:nvPr/>
        </p:nvSpPr>
        <p:spPr>
          <a:xfrm>
            <a:off x="3419070" y="237065"/>
            <a:ext cx="7315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314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QUỐC GIA THÀNH PHỐ HỒ CHÍ MINH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14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NGHỆ THÔNG TIN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3647965" y="-2143235"/>
            <a:ext cx="4883369" cy="11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228600" y="1276131"/>
            <a:ext cx="11722100" cy="48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097280" y="758953"/>
            <a:ext cx="10058400" cy="125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000"/>
              <a:buFont typeface="Times New Roman"/>
              <a:buNone/>
              <a:defRPr sz="7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1097280" y="2166726"/>
            <a:ext cx="10058400" cy="342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6800"/>
              <a:buNone/>
              <a:defRPr sz="68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1207658" y="2090528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1097279" y="1346199"/>
            <a:ext cx="4937760" cy="452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6217920" y="1346200"/>
            <a:ext cx="4937760" cy="452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14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5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  <a:defRPr sz="5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228600" y="1276131"/>
            <a:ext cx="11722100" cy="48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6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  <a:defRPr sz="2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7350" algn="just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  <a:defRPr sz="2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73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  <a:defRPr sz="2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873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  <a:defRPr sz="2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873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  <a:defRPr sz="2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5"/>
          <p:cNvCxnSpPr/>
          <p:nvPr/>
        </p:nvCxnSpPr>
        <p:spPr>
          <a:xfrm>
            <a:off x="228600" y="1217145"/>
            <a:ext cx="11722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5" descr="C:\Users\Administrator\Desktop\thesis-slide\uit-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8600" y="213071"/>
            <a:ext cx="898909" cy="89890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1097280" y="1270001"/>
            <a:ext cx="10058400" cy="305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</a:pPr>
            <a:r>
              <a:rPr lang="en-US" sz="5400"/>
              <a:t>INTERNET</a:t>
            </a:r>
            <a:br>
              <a:rPr lang="en-US" sz="5400"/>
            </a:br>
            <a:r>
              <a:rPr lang="en-US" sz="5400"/>
              <a:t>&amp;</a:t>
            </a:r>
            <a:br>
              <a:rPr lang="en-US" sz="5400"/>
            </a:br>
            <a:r>
              <a:rPr lang="en-US" sz="5400"/>
              <a:t>CÔNG NGHỆ WEB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body" idx="1"/>
          </p:nvPr>
        </p:nvSpPr>
        <p:spPr>
          <a:xfrm>
            <a:off x="228600" y="1276131"/>
            <a:ext cx="11722100" cy="48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dirty="0">
                <a:solidFill>
                  <a:schemeClr val="dk1"/>
                </a:solidFill>
              </a:rPr>
              <a:t>1. </a:t>
            </a:r>
            <a:r>
              <a:rPr lang="en-US" dirty="0" err="1">
                <a:solidFill>
                  <a:schemeClr val="dk1"/>
                </a:solidFill>
              </a:rPr>
              <a:t>Tóm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tắt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91440" lvl="0" indent="-1778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dirty="0">
                <a:solidFill>
                  <a:schemeClr val="dk1"/>
                </a:solidFill>
              </a:rPr>
              <a:t>2. </a:t>
            </a:r>
            <a:r>
              <a:rPr lang="en-US" dirty="0" err="1">
                <a:solidFill>
                  <a:schemeClr val="dk1"/>
                </a:solidFill>
              </a:rPr>
              <a:t>Phân</a:t>
            </a:r>
            <a:r>
              <a:rPr lang="en-US" dirty="0">
                <a:solidFill>
                  <a:schemeClr val="dk1"/>
                </a:solidFill>
              </a:rPr>
              <a:t> chia </a:t>
            </a:r>
            <a:r>
              <a:rPr lang="en-US" dirty="0" err="1">
                <a:solidFill>
                  <a:schemeClr val="dk1"/>
                </a:solidFill>
              </a:rPr>
              <a:t>công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việc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91440" lvl="0" indent="-1778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dirty="0">
                <a:solidFill>
                  <a:schemeClr val="dk1"/>
                </a:solidFill>
              </a:rPr>
              <a:t>3. </a:t>
            </a:r>
            <a:r>
              <a:rPr lang="en-US" dirty="0" err="1">
                <a:solidFill>
                  <a:schemeClr val="dk1"/>
                </a:solidFill>
              </a:rPr>
              <a:t>Sơ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đồ</a:t>
            </a:r>
            <a:r>
              <a:rPr lang="en-US" dirty="0">
                <a:solidFill>
                  <a:schemeClr val="dk1"/>
                </a:solidFill>
              </a:rPr>
              <a:t> use case</a:t>
            </a:r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  4. Demo</a:t>
            </a:r>
            <a:endParaRPr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</a:pPr>
            <a:r>
              <a:rPr lang="en-US" dirty="0"/>
              <a:t>1.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228600" y="1276131"/>
            <a:ext cx="11722100" cy="48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indent="0">
              <a:spcBef>
                <a:spcPts val="0"/>
              </a:spcBef>
              <a:buSzPts val="2800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trẻ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26" name="Google Shape;126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E6362162-897F-40FA-F7ED-1BEEBA3B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0C1DAF54-969B-9B21-6265-9843CDB7A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254" y="286603"/>
            <a:ext cx="10768445" cy="881797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</a:pPr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/>
          </a:p>
        </p:txBody>
      </p:sp>
      <p:sp>
        <p:nvSpPr>
          <p:cNvPr id="126" name="Google Shape;126;p3">
            <a:extLst>
              <a:ext uri="{FF2B5EF4-FFF2-40B4-BE49-F238E27FC236}">
                <a16:creationId xmlns:a16="http://schemas.microsoft.com/office/drawing/2014/main" id="{FB829140-4427-8595-7352-5B7A0228F0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4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A5AF05-1BDD-ACCC-1E32-7F4E1F3B46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35" r="2896" b="-3"/>
          <a:stretch/>
        </p:blipFill>
        <p:spPr>
          <a:xfrm>
            <a:off x="1819216" y="1399540"/>
            <a:ext cx="7436544" cy="4655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0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5C36616B-EF2B-5A0F-5209-FAA6FE6DE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1572C887-DBD8-CD30-8434-CA22462F2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</a:pPr>
            <a:r>
              <a:rPr lang="en-US" dirty="0"/>
              <a:t>3.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</a:t>
            </a:r>
            <a:endParaRPr dirty="0"/>
          </a:p>
        </p:txBody>
      </p:sp>
      <p:sp>
        <p:nvSpPr>
          <p:cNvPr id="126" name="Google Shape;126;p3">
            <a:extLst>
              <a:ext uri="{FF2B5EF4-FFF2-40B4-BE49-F238E27FC236}">
                <a16:creationId xmlns:a16="http://schemas.microsoft.com/office/drawing/2014/main" id="{4C3E0BC9-3C04-8BC5-3BEE-6EEED0BC74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5741F-A1C8-D9EA-BFAB-5804F8DA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8" y="1168400"/>
            <a:ext cx="5219700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DFC383-A782-EB6C-A1A8-E48E8E187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425" y="1220628"/>
            <a:ext cx="5191125" cy="555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32CFA-7574-22F4-B7E3-06DB08A45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58" y="3967410"/>
            <a:ext cx="5295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2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C9B41B10-BF1C-F6D1-9E91-E866B3473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E97BDF18-88AC-16AA-AB3F-39B3AAE686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254" y="286603"/>
            <a:ext cx="10768445" cy="881797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</a:pPr>
            <a:r>
              <a:rPr lang="en-US" dirty="0"/>
              <a:t>4. Demo</a:t>
            </a:r>
          </a:p>
        </p:txBody>
      </p:sp>
      <p:sp>
        <p:nvSpPr>
          <p:cNvPr id="126" name="Google Shape;126;p3">
            <a:extLst>
              <a:ext uri="{FF2B5EF4-FFF2-40B4-BE49-F238E27FC236}">
                <a16:creationId xmlns:a16="http://schemas.microsoft.com/office/drawing/2014/main" id="{B9215E25-9D54-DFB1-1924-D52ACBE987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4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9103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1097280" y="1985962"/>
            <a:ext cx="10058400" cy="233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Times New Roman"/>
              <a:buNone/>
            </a:pPr>
            <a:r>
              <a:rPr lang="en-US" sz="8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&amp; Answer</a:t>
            </a:r>
            <a:endParaRPr/>
          </a:p>
        </p:txBody>
      </p:sp>
      <p:cxnSp>
        <p:nvCxnSpPr>
          <p:cNvPr id="132" name="Google Shape;132;p4"/>
          <p:cNvCxnSpPr/>
          <p:nvPr/>
        </p:nvCxnSpPr>
        <p:spPr>
          <a:xfrm>
            <a:off x="1097280" y="4325111"/>
            <a:ext cx="10058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Retrospect</vt:lpstr>
      <vt:lpstr>INTERNET &amp; CÔNG NGHỆ WEB</vt:lpstr>
      <vt:lpstr>Nội dung</vt:lpstr>
      <vt:lpstr>1. Tóm tắt</vt:lpstr>
      <vt:lpstr>2. Phân chia công việc</vt:lpstr>
      <vt:lpstr>3. Sơ đồ use case</vt:lpstr>
      <vt:lpstr>4.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Anh Thu Nguyen Thi</dc:creator>
  <cp:lastModifiedBy>Huy Va</cp:lastModifiedBy>
  <cp:revision>1</cp:revision>
  <dcterms:created xsi:type="dcterms:W3CDTF">2015-11-12T01:57:32Z</dcterms:created>
  <dcterms:modified xsi:type="dcterms:W3CDTF">2024-12-24T00:54:41Z</dcterms:modified>
</cp:coreProperties>
</file>