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1"/>
  </p:normalViewPr>
  <p:slideViewPr>
    <p:cSldViewPr snapToGrid="0" snapToObjects="1">
      <p:cViewPr>
        <p:scale>
          <a:sx n="96" d="100"/>
          <a:sy n="96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801F-9F7E-BC4A-A395-31BA08503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A044-ED3C-F847-8D30-D7D961B9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6ED-3486-CB4A-A2A3-9E061A8F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F456-9765-7243-A81F-6EE9E4FB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A064-09BC-D846-8046-668916C4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2B72-F184-3B4C-90CE-E4B6AFB2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776D-3F40-6045-91DB-022FFC18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5C75-7275-1242-ABF5-3EDAF8A1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7337-1997-BD4D-B79F-42A2BB18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76E8-EE00-CC47-8200-F48D2999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6E990-8282-0047-B85F-7DE18C065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8DC70-8E83-4348-B840-F21BBAAA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07E8-D5CE-A840-98CB-B16BB2B7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2939-B2E0-F246-9850-AB85F0C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4017-6CB8-D74E-9076-8E29F00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178A-470B-1C42-B6EB-A38412AC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D1ED-C7A4-F34C-BCBB-FE0BFC10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82291-62E3-4F44-AFC6-A5FB4A4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C076-C57A-2A40-A06C-5FDE3BF5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16C8-41B9-3D48-9E50-B4A3BFF3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8E31-767B-B644-AD3F-41B28DC4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0277-DE7E-C24C-AEAA-C7E3C8F2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762B-F14B-FB40-9835-F2EC38AE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66FA-FC9D-8A42-B1F0-9A8A74D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A04E-385C-2845-997B-19E8AA37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757D-A788-0949-8B6A-EB6E53FC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ED67-835D-454E-BD78-E97BFA6EB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94F75-A24C-5847-A40E-E5CDD7785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96A7-CCB6-064F-87D9-748C66FD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49D2-4A64-2047-A432-63FCB214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D35B-10C3-4B4C-ACFE-BDE803E2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317-560A-FA4C-8544-4BF9EA55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C904-7DDE-FA4F-AB48-AE17F5AB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127DF-372E-214C-8A41-03CDD7A7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C208-A6A2-8E4D-852C-D1465F12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B9141-5D4B-1546-AA1F-2E7871A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9DEE1-0D01-7C4A-B2C0-E6867D71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DB7E-F2BB-4245-BB6F-4FBE4E28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A53EF-8E73-4041-A4BF-63862F3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D23-9A34-E141-83A0-192276D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3705C-832C-1941-97ED-5888C383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F79E-8C52-BD44-8B92-A107AED4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680D7-5563-9846-83EF-9F13BA5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67B57-6FB2-494F-B95C-6623310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2D74B-5FBF-494A-AE5B-E71B63F5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44BE6-1905-5B4F-9C07-AAFA4125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652F-6AC5-114B-87AA-9CD323AD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7271-7B95-E341-9ED4-354C393B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4CBAC-A031-5447-BBE2-B5360565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A8BBC-3AF0-D046-BDB1-1D71761A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C3C4-B8D2-534B-A828-947EC0BB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DE19-43CE-9E44-9C4A-E4899E3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B2E9-754F-5F47-BE28-56A29AFD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73C04-9E97-BD43-AA18-B0CD3B40C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1F510-3ECB-6F46-AB3F-147B4857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F4D22-76DD-444B-B57A-5E206629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2D59-6BE4-964D-9663-576B9DF9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2CD4-F371-0848-B0BC-C143AF12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88F04-428B-6144-8F72-1A65C69C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1D38-E8D9-DD44-B4DE-468479D3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1431-4E0E-A64C-833D-CD37A0D7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6F36-8566-4A4D-B751-20247CD3BC6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AD1B-4CEB-2F4C-A286-8550D6BC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1B25-47FC-0A44-8B9E-0074FD8F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DF38-C0CF-5B45-90A6-2F171F1E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2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ud computing model with water and trees&#10;&#10;Description automatically generated with medium confidence">
            <a:extLst>
              <a:ext uri="{FF2B5EF4-FFF2-40B4-BE49-F238E27FC236}">
                <a16:creationId xmlns:a16="http://schemas.microsoft.com/office/drawing/2014/main" id="{FA9F27A7-9D58-3748-96B6-3A0A149BC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" t="-1" r="4818" b="4748"/>
          <a:stretch/>
        </p:blipFill>
        <p:spPr>
          <a:xfrm>
            <a:off x="5415431" y="0"/>
            <a:ext cx="6776570" cy="4041913"/>
          </a:xfrm>
          <a:prstGeom prst="rect">
            <a:avLst/>
          </a:prstGeom>
        </p:spPr>
      </p:pic>
      <p:pic>
        <p:nvPicPr>
          <p:cNvPr id="16" name="Picture 15" descr="A cloud computing model with water and trees&#10;&#10;Description automatically generated with medium confidence">
            <a:extLst>
              <a:ext uri="{FF2B5EF4-FFF2-40B4-BE49-F238E27FC236}">
                <a16:creationId xmlns:a16="http://schemas.microsoft.com/office/drawing/2014/main" id="{81606F76-A0C5-BF4B-A2D8-E0505125D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43" b="4748"/>
          <a:stretch/>
        </p:blipFill>
        <p:spPr>
          <a:xfrm>
            <a:off x="1" y="0"/>
            <a:ext cx="5415430" cy="4041913"/>
          </a:xfrm>
          <a:prstGeom prst="rect">
            <a:avLst/>
          </a:prstGeom>
          <a:solidFill>
            <a:srgbClr val="84BDC7"/>
          </a:solidFill>
        </p:spPr>
      </p:pic>
    </p:spTree>
    <p:extLst>
      <p:ext uri="{BB962C8B-B14F-4D97-AF65-F5344CB8AC3E}">
        <p14:creationId xmlns:p14="http://schemas.microsoft.com/office/powerpoint/2010/main" val="47202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red triangle with a black background&#10;&#10;Description automatically generated">
            <a:extLst>
              <a:ext uri="{FF2B5EF4-FFF2-40B4-BE49-F238E27FC236}">
                <a16:creationId xmlns:a16="http://schemas.microsoft.com/office/drawing/2014/main" id="{61B66BC4-E424-FB44-ABD3-8AF42E33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5028"/>
            <a:ext cx="10905066" cy="3107942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Tan</dc:creator>
  <cp:lastModifiedBy>Amanda Tan</cp:lastModifiedBy>
  <cp:revision>1</cp:revision>
  <dcterms:created xsi:type="dcterms:W3CDTF">2024-04-17T08:32:48Z</dcterms:created>
  <dcterms:modified xsi:type="dcterms:W3CDTF">2024-04-23T16:05:58Z</dcterms:modified>
</cp:coreProperties>
</file>