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14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DCB3-47DE-5E41-A578-EC50FB8F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E3BB0-250D-6E4F-98ED-42C23E71C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34100-6A6C-BC41-9860-DA61A373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4E0D-2F3F-3A48-9221-9CFA38DD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FEFD-4E52-ED4F-8CEB-8EB046A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387F-8635-6248-882B-C195E910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9F451-EEAD-AD45-B5D7-4A78C0F1B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62DB-44A7-F043-9767-B0376327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0549-5AAF-3C47-BE6F-68B3B22D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D71D-D138-F141-9B81-DE1AE05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74B8E-AF3B-7740-9742-F283BC2D6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90DDD-C0EF-F54C-B294-DBE0B017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C766-E673-7D4F-998E-280872B1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AD96-C11B-274B-8F6F-478256BE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7C17-835A-1F46-9ED9-463E8F88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871B-7808-6842-8823-8C73E362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02C8-A9FC-ED49-9D07-E9C788C7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F8F1-83D0-2E42-B88C-C076609F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FBAF-66CE-034B-AB2C-7555B627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BAC2-43CF-8F48-93D9-BADE3CBF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A9D5-667D-4B4E-BE6E-084C3F38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F654-70D9-D549-B81B-E88FB9B85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9AB7-FAD1-3947-89DE-74BD40AD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8EED-4132-0449-9DFB-B406D628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0F41-8AA2-084A-A378-D60BCE04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BE7F-4267-944B-92E3-A1BD72B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CB2A-52E7-534C-944E-7AD7675C4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5611C-201C-9D4D-9F91-F93056AD0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EE64-5670-FA40-B31A-D8354594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394E5-8BB9-9C40-9D67-41D00EAC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7AD7-C3EC-3549-9A16-EABFA279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6A25-5D9B-384E-9954-C2BEAEE6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020A-E9B6-5149-BABF-B4E7F898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B15ED-A0E2-7C4F-A0C9-527FB7EEE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22E40-7BFE-D448-BEA8-7DD22905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2DE7C-E637-784E-897F-A78FF98FB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FD197-3448-CE43-846C-839D2CFF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52BD9-DC9D-D745-BBC3-331526E7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D8270-DC6A-6742-92EE-1451F0D0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BF2E-7A44-FE4A-941E-497E6061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6FE82-7945-FF49-9767-3C7F4D51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6098D-11DF-7348-B1F8-280F11FF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E61F-ACCE-214F-ABC6-96D87A82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EDB03-C34F-6A45-A97B-6430C641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01E8-AE70-024D-B0BE-66BD2001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F2AC-FF2E-3444-832D-7CF57A3D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2E5-0F87-6A4A-9A00-EB309886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A4EE-AC50-CE40-8CFA-4E48BC2E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1D43F-403F-6148-AF9E-1F296C3F1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E1C03-58F0-104A-A4D1-97767D40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74F99-5A09-5341-A610-A4BD503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1BC6-09ED-ED4C-B903-A63EC9F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8A82-84D7-5D43-8545-543765C7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C7E10-D111-B74B-AC91-961AA5CF2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BDD9F-CBC4-454C-B685-0657AC0B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AEC8-D8DB-0F40-BDD5-551EB669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6DC2E-A33D-9D49-9AC4-E6318F8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9D0C-6E27-AC48-BFF7-3F5B65D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B18EB-D811-2E4E-BAFB-97DDB553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5DFC4-2DD0-0C49-B7C5-BE606167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4767-AF26-094D-B5F4-3E3843EB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F28C-0EBD-3E4C-9CA5-0BB57935966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A31A-720F-C842-AAC7-5385ACDBF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7411-E65A-6749-AE4E-0C69D1F0B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45E9-34D2-1345-9698-B98593EE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olorful triangle&#10;&#10;Description automatically generated with medium confidence">
            <a:extLst>
              <a:ext uri="{FF2B5EF4-FFF2-40B4-BE49-F238E27FC236}">
                <a16:creationId xmlns:a16="http://schemas.microsoft.com/office/drawing/2014/main" id="{9656DD88-2593-B24D-A268-01B24538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15160"/>
            <a:ext cx="12192000" cy="30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Tan</dc:creator>
  <cp:lastModifiedBy>Amanda Tan</cp:lastModifiedBy>
  <cp:revision>1</cp:revision>
  <dcterms:created xsi:type="dcterms:W3CDTF">2024-04-18T04:28:16Z</dcterms:created>
  <dcterms:modified xsi:type="dcterms:W3CDTF">2024-04-23T16:06:04Z</dcterms:modified>
</cp:coreProperties>
</file>