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8DAD-185D-4154-8D8C-3B9D8327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5881F-021D-41BB-BB63-5F7E542AE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D80B-83DF-4057-A0B5-30654EFD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CD7E-2FEC-434F-8763-6B2A3E86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C381-039D-419F-A055-A134709B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FC96-11FE-40F1-BEC9-A8DD63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EC16D-0076-449B-9793-F2A28956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64A5D-89BA-45F4-885F-080CC394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D7D9-B5D3-41E6-AFC8-A3CCC29D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867B-0622-425F-87B4-C4DE81B4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0B72-3D11-4C4E-A8E2-89DC1FCB9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AE76F-1F77-45E2-810A-40DBD4B8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21AEF-2CBE-4847-902C-F2AA6A7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A3E8-2202-4C5C-8BDF-A1CDE0F8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3813-CD91-4D81-9066-CCBCA754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A2B2-7D27-468E-A31F-1CD285FB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B2E3-F2A7-49EA-85C4-7414C8AD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E09C-FEC1-47B8-AB23-0C57D5B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DC82-A5BB-4747-8C5B-303876DC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3D5C-121D-45B9-AF4A-C90FFB39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BC38-8C96-499B-9BE1-F8657F19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6BA1C-FF59-4B2A-8FB0-9A914B9E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A3F7-0CA8-4ED9-9221-533E60A6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9B5C-68C5-46BC-8959-00DA5540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83A0-91F8-4EAB-A688-B092E3F6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7952-D233-4A99-BF81-051E9872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9A2D-D4C0-40F5-98E5-98BAA515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9E4B0-A1C7-406C-8A00-82634276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3F56D-CCA3-4D61-97A8-DB85BDE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79999-1078-47CD-8F76-62194F74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0388-59F2-405E-9953-2105ACA7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3BF6-4915-4B97-8A3A-EA97C94B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9529-4383-4BAC-AC4E-45B9ED07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F8959-AC89-44B4-9F4D-C5EE607EA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F73D5-1A72-4BEB-9C07-BB833561C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BD401-325D-4E28-B721-0ED77F66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64771-27DA-4D2F-B837-62AAE48B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E135B-B395-497D-AB98-8B09090B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9D37A-0E17-45E5-BE36-83D65D68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C215-E210-46BD-A0DC-923DF22E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F8F9D-2ABE-49BC-B372-EA14C625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6CCC5-5C62-41F9-ABEF-477EF281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48C2A-44D8-4220-BBFE-18C87A03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2BBAC-4425-4C94-A2C9-86913B34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F1FEF-4749-47C7-9A6E-72D3087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FB2F-2BD3-4514-A732-407BDB1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0ED2-50C0-4A62-B587-1CE9BF0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928D-5058-40A9-BBD9-52A086CD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0EBE6-95B5-485B-AAEB-9BC62261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73DD3-D828-4F45-82D2-7850467C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B7A4-982D-4DFF-BBBC-7FABBE40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BF0CF-2E0B-4710-B27A-8BF9C811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D48-94B0-4CEF-9DCA-8CA4DCDC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2AC95-9FDD-4411-B6AD-626D29195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AD53-0627-40DF-AD89-2ACA5E2F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3F00-2C9E-41C5-BAAC-636777D2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37D53-EC6A-4C11-A72D-E8F2CFBB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F953-9B38-465B-8ADC-F7A5E0F9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E4601-352E-428F-AA5A-B05CD6F2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01B88-566F-445F-A63A-3844D819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2370-5B9E-4D60-A600-1712CDDDC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1146-F872-4A4C-BE9F-41E66A7BAEE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D372-C05B-499E-BBEE-C2A247568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997C-E132-4F54-BD96-4CC0D3C6B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5F81-B37D-49E9-98F8-C74530E6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0F57F9-D6FC-425C-93A9-33971AE55DA3}"/>
              </a:ext>
            </a:extLst>
          </p:cNvPr>
          <p:cNvSpPr/>
          <p:nvPr/>
        </p:nvSpPr>
        <p:spPr>
          <a:xfrm>
            <a:off x="3649362" y="2545493"/>
            <a:ext cx="1210963" cy="411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Dan + CO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107260D-9F3A-40C4-B5D8-C09C388046A8}"/>
              </a:ext>
            </a:extLst>
          </p:cNvPr>
          <p:cNvSpPr/>
          <p:nvPr/>
        </p:nvSpPr>
        <p:spPr>
          <a:xfrm>
            <a:off x="856735" y="1573426"/>
            <a:ext cx="1524000" cy="66726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NWIS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C9CAF4D-E713-44F0-9FDC-18BE58537CA4}"/>
              </a:ext>
            </a:extLst>
          </p:cNvPr>
          <p:cNvSpPr/>
          <p:nvPr/>
        </p:nvSpPr>
        <p:spPr>
          <a:xfrm>
            <a:off x="856735" y="2782329"/>
            <a:ext cx="1524000" cy="667265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CDEC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53381EC-5BFD-463C-BF0A-75E959172A23}"/>
              </a:ext>
            </a:extLst>
          </p:cNvPr>
          <p:cNvSpPr/>
          <p:nvPr/>
        </p:nvSpPr>
        <p:spPr>
          <a:xfrm>
            <a:off x="770238" y="650787"/>
            <a:ext cx="1524000" cy="6672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NOAA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31EDFDD1-D7E3-48AA-88AD-8FC3358AC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60" y="3607061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907FD360-D128-43CD-A919-26B22C27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9849">
            <a:off x="945848" y="4640354"/>
            <a:ext cx="914400" cy="91440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B4C09E20-9E2A-44F5-8103-74EFA0C10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876" y="4551405"/>
            <a:ext cx="914400" cy="9144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DDD285A8-28E8-4E1D-AA79-41CB723F0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276" y="370908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3D77BC-500F-44F8-9032-ADE9816D394F}"/>
              </a:ext>
            </a:extLst>
          </p:cNvPr>
          <p:cNvSpPr txBox="1"/>
          <p:nvPr/>
        </p:nvSpPr>
        <p:spPr>
          <a:xfrm>
            <a:off x="961213" y="5495749"/>
            <a:ext cx="191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local/private/random providers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6EB19-4BC9-4DFA-A9B0-841AF1159D58}"/>
              </a:ext>
            </a:extLst>
          </p:cNvPr>
          <p:cNvCxnSpPr>
            <a:stCxn id="8" idx="4"/>
          </p:cNvCxnSpPr>
          <p:nvPr/>
        </p:nvCxnSpPr>
        <p:spPr>
          <a:xfrm>
            <a:off x="2294238" y="984420"/>
            <a:ext cx="1429265" cy="14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689E52-577B-44D2-8CBA-49D1BC82BD4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380735" y="1907059"/>
            <a:ext cx="1136822" cy="704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C55E04-79F6-4031-890D-166A8B5B69A9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80735" y="2826290"/>
            <a:ext cx="1194487" cy="28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579A8E-B76C-4FB8-A22C-095EDE522F19}"/>
              </a:ext>
            </a:extLst>
          </p:cNvPr>
          <p:cNvCxnSpPr>
            <a:cxnSpLocks/>
          </p:cNvCxnSpPr>
          <p:nvPr/>
        </p:nvCxnSpPr>
        <p:spPr>
          <a:xfrm flipV="1">
            <a:off x="2759676" y="3059409"/>
            <a:ext cx="889686" cy="100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BB9879-7A23-4044-A9AA-1EF0BD972C9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860325" y="2157438"/>
            <a:ext cx="300681" cy="59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unched Tape 27">
            <a:extLst>
              <a:ext uri="{FF2B5EF4-FFF2-40B4-BE49-F238E27FC236}">
                <a16:creationId xmlns:a16="http://schemas.microsoft.com/office/drawing/2014/main" id="{3C564937-70C5-45BA-9218-40EA4A9B8FA5}"/>
              </a:ext>
            </a:extLst>
          </p:cNvPr>
          <p:cNvSpPr/>
          <p:nvPr/>
        </p:nvSpPr>
        <p:spPr>
          <a:xfrm>
            <a:off x="5161005" y="650787"/>
            <a:ext cx="2228335" cy="1790975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Human-supervised-semiautomated 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1313D-9C97-4688-9E3C-A667B8430842}"/>
              </a:ext>
            </a:extLst>
          </p:cNvPr>
          <p:cNvSpPr txBox="1"/>
          <p:nvPr/>
        </p:nvSpPr>
        <p:spPr>
          <a:xfrm>
            <a:off x="4926227" y="2587628"/>
            <a:ext cx="3627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Deduplicates gages, storing by priority: </a:t>
            </a:r>
          </a:p>
          <a:p>
            <a:pPr marL="342900" indent="-342900">
              <a:buAutoNum type="arabicParenR"/>
            </a:pPr>
            <a:r>
              <a:rPr lang="en-US" dirty="0"/>
              <a:t>NWIS/NOAA </a:t>
            </a:r>
          </a:p>
          <a:p>
            <a:pPr marL="342900" indent="-342900">
              <a:buAutoNum type="arabicParenR"/>
            </a:pPr>
            <a:r>
              <a:rPr lang="en-US" dirty="0"/>
              <a:t>CDEC but not NWIS/NOAA</a:t>
            </a:r>
          </a:p>
          <a:p>
            <a:pPr marL="342900" indent="-342900">
              <a:buAutoNum type="arabicParenR" startAt="3"/>
            </a:pPr>
            <a:r>
              <a:rPr lang="en-US" dirty="0"/>
              <a:t>Not in NWIS/NOAA or CDEC (yet)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pPr marL="342900" indent="-342900">
              <a:buAutoNum type="arabicParenR" startAt="3"/>
            </a:pPr>
            <a:endParaRPr lang="en-US" dirty="0"/>
          </a:p>
          <a:p>
            <a:r>
              <a:rPr lang="en-US" b="1" dirty="0"/>
              <a:t>Adds NHDPlusV2 hydrologic address </a:t>
            </a:r>
            <a:r>
              <a:rPr lang="en-US" dirty="0"/>
              <a:t>(why not HR? because HR is a moving target right now, and the NLDI is based on NHDPlusV2)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6046F1-BF10-4E9B-A807-7F8C4C36AF52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7389340" y="1546275"/>
            <a:ext cx="584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B8402B-72EB-4F10-875A-B7C0A601554B}"/>
              </a:ext>
            </a:extLst>
          </p:cNvPr>
          <p:cNvSpPr txBox="1"/>
          <p:nvPr/>
        </p:nvSpPr>
        <p:spPr>
          <a:xfrm>
            <a:off x="856735" y="74141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Gage Data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F6A10762-4EA8-4AA6-9B39-A5258187D4DC}"/>
              </a:ext>
            </a:extLst>
          </p:cNvPr>
          <p:cNvSpPr/>
          <p:nvPr/>
        </p:nvSpPr>
        <p:spPr>
          <a:xfrm>
            <a:off x="7974224" y="1126145"/>
            <a:ext cx="2228335" cy="84026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CSWRCB/SB19 ESRI Feature Services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9F53C4-8EAC-4507-808D-2204B2FBF81F}"/>
              </a:ext>
            </a:extLst>
          </p:cNvPr>
          <p:cNvCxnSpPr>
            <a:cxnSpLocks/>
            <a:stCxn id="35" idx="1"/>
          </p:cNvCxnSpPr>
          <p:nvPr/>
        </p:nvCxnSpPr>
        <p:spPr>
          <a:xfrm flipV="1">
            <a:off x="9088392" y="650787"/>
            <a:ext cx="0" cy="475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4BDA9BA-DF30-4856-A1A0-C3C66230C532}"/>
              </a:ext>
            </a:extLst>
          </p:cNvPr>
          <p:cNvSpPr/>
          <p:nvPr/>
        </p:nvSpPr>
        <p:spPr>
          <a:xfrm>
            <a:off x="8027772" y="320256"/>
            <a:ext cx="222833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 Open Data Portal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979F28-48D2-467F-8E2F-F0320CB8613A}"/>
              </a:ext>
            </a:extLst>
          </p:cNvPr>
          <p:cNvCxnSpPr>
            <a:cxnSpLocks/>
          </p:cNvCxnSpPr>
          <p:nvPr/>
        </p:nvCxnSpPr>
        <p:spPr>
          <a:xfrm>
            <a:off x="9128550" y="1966405"/>
            <a:ext cx="343932" cy="71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6FD002B-DDCC-477B-8038-A4FD0B25992B}"/>
              </a:ext>
            </a:extLst>
          </p:cNvPr>
          <p:cNvSpPr/>
          <p:nvPr/>
        </p:nvSpPr>
        <p:spPr>
          <a:xfrm>
            <a:off x="10545978" y="476422"/>
            <a:ext cx="1530692" cy="84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layers necessary for analysis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6D6AFD-6941-413F-B59F-75589E462F46}"/>
              </a:ext>
            </a:extLst>
          </p:cNvPr>
          <p:cNvCxnSpPr>
            <a:cxnSpLocks/>
            <a:endCxn id="35" idx="4"/>
          </p:cNvCxnSpPr>
          <p:nvPr/>
        </p:nvCxnSpPr>
        <p:spPr>
          <a:xfrm flipH="1">
            <a:off x="10202559" y="862534"/>
            <a:ext cx="289872" cy="683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Off-page Connector 47">
            <a:extLst>
              <a:ext uri="{FF2B5EF4-FFF2-40B4-BE49-F238E27FC236}">
                <a16:creationId xmlns:a16="http://schemas.microsoft.com/office/drawing/2014/main" id="{82410900-86AD-46FE-B50D-2E3D0DE86D9C}"/>
              </a:ext>
            </a:extLst>
          </p:cNvPr>
          <p:cNvSpPr/>
          <p:nvPr/>
        </p:nvSpPr>
        <p:spPr>
          <a:xfrm>
            <a:off x="9141939" y="2677297"/>
            <a:ext cx="1621906" cy="1031789"/>
          </a:xfrm>
          <a:prstGeom prst="flowChartOffpage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SB19 Linked Data Server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FAF566-D8A8-4561-B439-BB19FB3E96F2}"/>
              </a:ext>
            </a:extLst>
          </p:cNvPr>
          <p:cNvCxnSpPr>
            <a:stCxn id="48" idx="2"/>
          </p:cNvCxnSpPr>
          <p:nvPr/>
        </p:nvCxnSpPr>
        <p:spPr>
          <a:xfrm flipH="1">
            <a:off x="9325232" y="3709086"/>
            <a:ext cx="627660" cy="84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EE8447-F0E1-4B47-BC6A-D302035CF4F6}"/>
              </a:ext>
            </a:extLst>
          </p:cNvPr>
          <p:cNvCxnSpPr>
            <a:cxnSpLocks/>
          </p:cNvCxnSpPr>
          <p:nvPr/>
        </p:nvCxnSpPr>
        <p:spPr>
          <a:xfrm>
            <a:off x="9952892" y="3709086"/>
            <a:ext cx="393832" cy="87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C85224-64BC-4916-9245-34713E3C6004}"/>
              </a:ext>
            </a:extLst>
          </p:cNvPr>
          <p:cNvCxnSpPr>
            <a:cxnSpLocks/>
          </p:cNvCxnSpPr>
          <p:nvPr/>
        </p:nvCxnSpPr>
        <p:spPr>
          <a:xfrm>
            <a:off x="10763845" y="3552567"/>
            <a:ext cx="925647" cy="2337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D905DC6-FE90-46E0-807C-5FB967A678DE}"/>
              </a:ext>
            </a:extLst>
          </p:cNvPr>
          <p:cNvSpPr/>
          <p:nvPr/>
        </p:nvSpPr>
        <p:spPr>
          <a:xfrm>
            <a:off x="8696857" y="4553926"/>
            <a:ext cx="1207318" cy="45467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Geoconnex</a:t>
            </a:r>
            <a:endParaRPr lang="en-US" sz="11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BCC922-9FEF-4E92-A505-5CA19AFFE0C7}"/>
              </a:ext>
            </a:extLst>
          </p:cNvPr>
          <p:cNvSpPr/>
          <p:nvPr/>
        </p:nvSpPr>
        <p:spPr>
          <a:xfrm>
            <a:off x="9942319" y="4584356"/>
            <a:ext cx="1207318" cy="4546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NLDI</a:t>
            </a:r>
          </a:p>
        </p:txBody>
      </p:sp>
      <p:sp>
        <p:nvSpPr>
          <p:cNvPr id="60" name="Flowchart: Card 59">
            <a:extLst>
              <a:ext uri="{FF2B5EF4-FFF2-40B4-BE49-F238E27FC236}">
                <a16:creationId xmlns:a16="http://schemas.microsoft.com/office/drawing/2014/main" id="{A50A5AA2-A8D2-4B57-9A98-23D71BED9145}"/>
              </a:ext>
            </a:extLst>
          </p:cNvPr>
          <p:cNvSpPr/>
          <p:nvPr/>
        </p:nvSpPr>
        <p:spPr>
          <a:xfrm>
            <a:off x="10033686" y="5885934"/>
            <a:ext cx="1791739" cy="943695"/>
          </a:xfrm>
          <a:prstGeom prst="flowChartPunchedCar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instance/ Stream planning  tool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23442F-579C-4231-8780-FE339AEC71AC}"/>
              </a:ext>
            </a:extLst>
          </p:cNvPr>
          <p:cNvCxnSpPr>
            <a:cxnSpLocks/>
          </p:cNvCxnSpPr>
          <p:nvPr/>
        </p:nvCxnSpPr>
        <p:spPr>
          <a:xfrm>
            <a:off x="10600306" y="5039035"/>
            <a:ext cx="420382" cy="836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D70039-7F28-4260-B4A6-8A73A0343B8B}"/>
              </a:ext>
            </a:extLst>
          </p:cNvPr>
          <p:cNvCxnSpPr>
            <a:cxnSpLocks/>
          </p:cNvCxnSpPr>
          <p:nvPr/>
        </p:nvCxnSpPr>
        <p:spPr>
          <a:xfrm>
            <a:off x="3174656" y="129742"/>
            <a:ext cx="11337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C04D62A-63C8-41C7-BF67-D33BE7875DDF}"/>
              </a:ext>
            </a:extLst>
          </p:cNvPr>
          <p:cNvSpPr txBox="1"/>
          <p:nvPr/>
        </p:nvSpPr>
        <p:spPr>
          <a:xfrm>
            <a:off x="4341338" y="-49076"/>
            <a:ext cx="21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flows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01AC-88DA-4289-8C5E-2956C7E5384A}"/>
              </a:ext>
            </a:extLst>
          </p:cNvPr>
          <p:cNvSpPr txBox="1"/>
          <p:nvPr/>
        </p:nvSpPr>
        <p:spPr>
          <a:xfrm>
            <a:off x="4374288" y="208523"/>
            <a:ext cx="271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flows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60CD33-A319-4D54-BC48-FA6DBC31F0BE}"/>
              </a:ext>
            </a:extLst>
          </p:cNvPr>
          <p:cNvCxnSpPr/>
          <p:nvPr/>
        </p:nvCxnSpPr>
        <p:spPr>
          <a:xfrm>
            <a:off x="3174656" y="443473"/>
            <a:ext cx="113373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8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Onda</dc:creator>
  <cp:lastModifiedBy>Kyle Onda</cp:lastModifiedBy>
  <cp:revision>4</cp:revision>
  <dcterms:created xsi:type="dcterms:W3CDTF">2021-03-30T17:04:57Z</dcterms:created>
  <dcterms:modified xsi:type="dcterms:W3CDTF">2021-03-30T17:23:43Z</dcterms:modified>
</cp:coreProperties>
</file>