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9999"/>
    <a:srgbClr val="99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93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42000" y="396000"/>
            <a:ext cx="31699200" cy="42340635"/>
          </a:xfrm>
          <a:prstGeom prst="rect">
            <a:avLst/>
          </a:prstGeom>
          <a:noFill/>
          <a:ln w="63500">
            <a:solidFill>
              <a:srgbClr val="FF0000">
                <a:alpha val="31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A7B74F-28F9-40B0-AE05-0C16EBBFA673}"/>
              </a:ext>
            </a:extLst>
          </p:cNvPr>
          <p:cNvSpPr txBox="1"/>
          <p:nvPr userDrawn="1"/>
        </p:nvSpPr>
        <p:spPr>
          <a:xfrm>
            <a:off x="558510" y="526181"/>
            <a:ext cx="836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Internetware’18</a:t>
            </a:r>
            <a:endParaRPr lang="zh-CN" altLang="en-US" sz="6000" dirty="0">
              <a:solidFill>
                <a:srgbClr val="FF0000"/>
              </a:solidFill>
              <a:latin typeface="Linux Biolinum" panose="02000503000000000000" pitchFamily="2" charset="0"/>
              <a:ea typeface="微软雅黑" panose="020B0503020204020204" pitchFamily="34" charset="-122"/>
              <a:cs typeface="Linux Biolinum" panose="02000503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57F70D-FD3B-4127-9AC2-6585641CB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37358" y="445517"/>
            <a:ext cx="3214394" cy="25888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6584BD-DC03-4CE0-B09C-3024ADBB485F}"/>
              </a:ext>
            </a:extLst>
          </p:cNvPr>
          <p:cNvSpPr txBox="1"/>
          <p:nvPr userDrawn="1"/>
        </p:nvSpPr>
        <p:spPr>
          <a:xfrm>
            <a:off x="19505310" y="41775622"/>
            <a:ext cx="1382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Internetware’18, September, 2018, Beijing</a:t>
            </a:r>
            <a:endParaRPr lang="zh-CN" altLang="en-US" sz="5400" dirty="0">
              <a:solidFill>
                <a:srgbClr val="FF0000"/>
              </a:solidFill>
              <a:latin typeface="Linux Biolinum" panose="02000503000000000000" pitchFamily="2" charset="0"/>
              <a:ea typeface="微软雅黑" panose="020B0503020204020204" pitchFamily="34" charset="-122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3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CA96-26ED-4488-B536-435298DDB0CB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981D-0725-46F2-BF45-98F8D1513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4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A42D21-4D4A-4BE6-A981-484E3DCBE5FF}"/>
              </a:ext>
            </a:extLst>
          </p:cNvPr>
          <p:cNvSpPr txBox="1"/>
          <p:nvPr/>
        </p:nvSpPr>
        <p:spPr>
          <a:xfrm>
            <a:off x="7576458" y="1557601"/>
            <a:ext cx="17700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Insert Your Title Here</a:t>
            </a:r>
            <a:endParaRPr lang="zh-CN" altLang="en-US" sz="8800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D2E79-AA63-4C7C-9A19-F284EF984526}"/>
              </a:ext>
            </a:extLst>
          </p:cNvPr>
          <p:cNvSpPr txBox="1"/>
          <p:nvPr/>
        </p:nvSpPr>
        <p:spPr>
          <a:xfrm>
            <a:off x="7576458" y="2874835"/>
            <a:ext cx="1770017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Author 1, Author 2 …</a:t>
            </a:r>
          </a:p>
          <a:p>
            <a:pPr algn="ctr">
              <a:lnSpc>
                <a:spcPct val="110000"/>
              </a:lnSpc>
            </a:pPr>
            <a:r>
              <a:rPr lang="en-US" altLang="zh-CN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Affiliation 1, Affiliation 2 …</a:t>
            </a:r>
          </a:p>
          <a:p>
            <a:pPr algn="ctr">
              <a:lnSpc>
                <a:spcPct val="110000"/>
              </a:lnSpc>
            </a:pPr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Email of the Corresponding Author</a:t>
            </a:r>
            <a:endParaRPr lang="zh-CN" altLang="en-US" sz="48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79495" y="10070432"/>
            <a:ext cx="19539284" cy="12715709"/>
            <a:chOff x="4379495" y="10070432"/>
            <a:chExt cx="19539284" cy="12715709"/>
          </a:xfrm>
        </p:grpSpPr>
        <p:sp>
          <p:nvSpPr>
            <p:cNvPr id="6" name="圆角矩形 7">
              <a:extLst>
                <a:ext uri="{FF2B5EF4-FFF2-40B4-BE49-F238E27FC236}">
                  <a16:creationId xmlns:a16="http://schemas.microsoft.com/office/drawing/2014/main" id="{A559F752-B98E-41DB-851E-F5BC1C22C3BD}"/>
                </a:ext>
              </a:extLst>
            </p:cNvPr>
            <p:cNvSpPr/>
            <p:nvPr/>
          </p:nvSpPr>
          <p:spPr>
            <a:xfrm>
              <a:off x="4379495" y="11165307"/>
              <a:ext cx="19539284" cy="10732167"/>
            </a:xfrm>
            <a:prstGeom prst="roundRect">
              <a:avLst>
                <a:gd name="adj" fmla="val 1121"/>
              </a:avLst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9">
              <a:extLst>
                <a:ext uri="{FF2B5EF4-FFF2-40B4-BE49-F238E27FC236}">
                  <a16:creationId xmlns:a16="http://schemas.microsoft.com/office/drawing/2014/main" id="{D2BEF30A-4D4F-440E-A9FB-81F10766DA2D}"/>
                </a:ext>
              </a:extLst>
            </p:cNvPr>
            <p:cNvSpPr/>
            <p:nvPr/>
          </p:nvSpPr>
          <p:spPr>
            <a:xfrm>
              <a:off x="4379495" y="10070432"/>
              <a:ext cx="9095873" cy="1094875"/>
            </a:xfrm>
            <a:prstGeom prst="roundRect">
              <a:avLst>
                <a:gd name="adj" fmla="val 9576"/>
              </a:avLst>
            </a:prstGeom>
            <a:solidFill>
              <a:srgbClr val="FF9999">
                <a:alpha val="4000"/>
              </a:srgbClr>
            </a:solidFill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5500" dirty="0">
                  <a:solidFill>
                    <a:srgbClr val="6633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Insert </a:t>
              </a:r>
              <a:r>
                <a:rPr lang="en-US" altLang="zh-CN" sz="5500" dirty="0" smtClean="0">
                  <a:solidFill>
                    <a:srgbClr val="6633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Heading Here</a:t>
              </a:r>
              <a:endParaRPr lang="zh-CN" altLang="en-US" sz="5500" dirty="0">
                <a:solidFill>
                  <a:srgbClr val="663300"/>
                </a:solidFill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B669A7-A579-44F4-B507-61FFFCC6C41C}"/>
                </a:ext>
              </a:extLst>
            </p:cNvPr>
            <p:cNvSpPr txBox="1"/>
            <p:nvPr/>
          </p:nvSpPr>
          <p:spPr>
            <a:xfrm>
              <a:off x="4716378" y="11475352"/>
              <a:ext cx="19115172" cy="1131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Write your section in this box. Copy the box for more sections. You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can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resize the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boxes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, change the border line type, change colors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and arrange </a:t>
              </a:r>
              <a:r>
                <a:rPr lang="en-US" altLang="zh-CN" sz="48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the boxes </a:t>
              </a:r>
              <a:r>
                <a:rPr lang="en-US" altLang="zh-CN" sz="48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in any layouts. </a:t>
              </a: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endParaRPr lang="en-US" altLang="zh-CN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r>
                <a:rPr lang="en-US" altLang="zh-CN" sz="45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endParaRPr lang="zh-CN" altLang="en-US" sz="4500" dirty="0">
                <a:latin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63916" y="24303789"/>
            <a:ext cx="18784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background can be changed.</a:t>
            </a:r>
          </a:p>
          <a:p>
            <a:endParaRPr lang="en-US" altLang="zh-CN" sz="48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US" altLang="zh-CN" sz="48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altLang="zh-CN" sz="48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Please keep all the fonts, but their sizes and colors can be changed.</a:t>
            </a:r>
            <a:endParaRPr lang="zh-CN" altLang="en-US" sz="48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9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82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Linux Biolinum</vt:lpstr>
      <vt:lpstr>Linux Libertine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</dc:creator>
  <cp:lastModifiedBy>Shin</cp:lastModifiedBy>
  <cp:revision>38</cp:revision>
  <dcterms:created xsi:type="dcterms:W3CDTF">2018-09-07T03:39:39Z</dcterms:created>
  <dcterms:modified xsi:type="dcterms:W3CDTF">2018-09-07T11:07:47Z</dcterms:modified>
</cp:coreProperties>
</file>