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8" r:id="rId5"/>
    <p:sldId id="338" r:id="rId6"/>
    <p:sldId id="409" r:id="rId7"/>
    <p:sldId id="381" r:id="rId8"/>
    <p:sldId id="386" r:id="rId9"/>
    <p:sldId id="293" r:id="rId10"/>
    <p:sldId id="383" r:id="rId11"/>
    <p:sldId id="382" r:id="rId12"/>
    <p:sldId id="387" r:id="rId13"/>
    <p:sldId id="388" r:id="rId14"/>
    <p:sldId id="389" r:id="rId15"/>
    <p:sldId id="384" r:id="rId16"/>
    <p:sldId id="410" r:id="rId17"/>
    <p:sldId id="385" r:id="rId18"/>
    <p:sldId id="390" r:id="rId19"/>
    <p:sldId id="391" r:id="rId20"/>
    <p:sldId id="396" r:id="rId21"/>
    <p:sldId id="392" r:id="rId22"/>
    <p:sldId id="394" r:id="rId23"/>
    <p:sldId id="399" r:id="rId24"/>
    <p:sldId id="400" r:id="rId25"/>
    <p:sldId id="397" r:id="rId26"/>
    <p:sldId id="401" r:id="rId27"/>
    <p:sldId id="402" r:id="rId28"/>
    <p:sldId id="403" r:id="rId29"/>
    <p:sldId id="404" r:id="rId30"/>
    <p:sldId id="405" r:id="rId31"/>
    <p:sldId id="406" r:id="rId32"/>
    <p:sldId id="398" r:id="rId33"/>
    <p:sldId id="407" r:id="rId34"/>
    <p:sldId id="408" r:id="rId35"/>
    <p:sldId id="37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5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6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8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6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1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4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5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3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0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8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9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7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2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engine.google.com/ma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bvkenya.org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mapsenginelite/answer/3024396?hl=en" TargetMode="External"/><Relationship Id="rId7" Type="http://schemas.openxmlformats.org/officeDocument/2006/relationships/hyperlink" Target="https://support.google.com/mapsenginelite/answer/30249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upport.google.com/mapsenginelite/answer/3024933" TargetMode="External"/><Relationship Id="rId5" Type="http://schemas.openxmlformats.org/officeDocument/2006/relationships/hyperlink" Target="https://support.google.com/mapsenginelite/answer/3024836" TargetMode="External"/><Relationship Id="rId4" Type="http://schemas.openxmlformats.org/officeDocument/2006/relationships/hyperlink" Target="https://support.google.com/mapsenginelite/answer/302492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maps with google maps engine 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221063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6770298" cy="4777943"/>
          </a:xfrm>
        </p:spPr>
        <p:txBody>
          <a:bodyPr>
            <a:noAutofit/>
          </a:bodyPr>
          <a:lstStyle/>
          <a:p>
            <a:r>
              <a:rPr lang="en-US" sz="2800" dirty="0" smtClean="0"/>
              <a:t>Cleaning your 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Where did the data come from?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Verify phone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Change capitalizations and </a:t>
            </a:r>
            <a:r>
              <a:rPr lang="en-US" sz="2800" dirty="0" err="1" smtClean="0"/>
              <a:t>mispelling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Look for any strange formats or missing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When in doubt, call to verify</a:t>
            </a:r>
            <a:endParaRPr lang="en-US" sz="2800" dirty="0"/>
          </a:p>
          <a:p>
            <a:pPr marL="495300" lvl="0" indent="-457200">
              <a:buSzPct val="100000"/>
              <a:buFont typeface="+mj-lt"/>
              <a:buAutoNum type="arabicPeriod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40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0" y="1211855"/>
            <a:ext cx="8958759" cy="45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6770298" cy="47779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Open </a:t>
            </a:r>
            <a:r>
              <a:rPr lang="en-US" sz="2800" dirty="0"/>
              <a:t>your </a:t>
            </a:r>
            <a:r>
              <a:rPr lang="en-US" sz="2800" dirty="0" smtClean="0"/>
              <a:t>google account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smtClean="0"/>
              <a:t>Go </a:t>
            </a:r>
            <a:r>
              <a:rPr lang="pl-PL" sz="2800" dirty="0"/>
              <a:t>to </a:t>
            </a:r>
            <a:r>
              <a:rPr lang="pl-PL" sz="2800" dirty="0">
                <a:hlinkClick r:id="rId3"/>
              </a:rPr>
              <a:t>https://mapsengine.google.com/map</a:t>
            </a:r>
            <a:r>
              <a:rPr lang="pl-PL" sz="2800" dirty="0"/>
              <a:t>/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Click </a:t>
            </a:r>
            <a:r>
              <a:rPr lang="en-US" sz="2800" dirty="0"/>
              <a:t>“Create new map”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Click </a:t>
            </a:r>
            <a:r>
              <a:rPr lang="en-US" sz="2800" dirty="0"/>
              <a:t>“Add New Layer” and “Import”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 the name of “untitled layer” to “Service Providers”.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Import </a:t>
            </a:r>
            <a:r>
              <a:rPr lang="en-US" sz="2800" dirty="0" smtClean="0"/>
              <a:t>“</a:t>
            </a:r>
            <a:r>
              <a:rPr lang="en-US" sz="2800" dirty="0" err="1" smtClean="0"/>
              <a:t>GBV</a:t>
            </a:r>
            <a:r>
              <a:rPr lang="en-US" sz="2800" dirty="0" smtClean="0"/>
              <a:t> </a:t>
            </a:r>
            <a:r>
              <a:rPr lang="en-US" sz="2800" dirty="0"/>
              <a:t>Nairobi Maps </a:t>
            </a:r>
            <a:r>
              <a:rPr lang="en-US" sz="2800" dirty="0" smtClean="0"/>
              <a:t>Engine”</a:t>
            </a:r>
          </a:p>
          <a:p>
            <a:r>
              <a:rPr lang="en-US" sz="2800" dirty="0" smtClean="0"/>
              <a:t>I</a:t>
            </a:r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2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0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6770298" cy="137913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Select </a:t>
            </a:r>
            <a:r>
              <a:rPr lang="en-US" sz="2800" dirty="0"/>
              <a:t>the column of data that has geo-location data, in our case, Location: Latitude Longitude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2570672"/>
            <a:ext cx="8816196" cy="3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1379137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 Choose a column to title your markers (so when you click on a point, a title appears) ‘Organization’ is a good option.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2570672"/>
            <a:ext cx="7625751" cy="36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9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should have a map with a bunch of red markers. Click on one to see the information that comes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To style your pointers, click on style and change from Uniform Style to one of the data columns.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can change colors and shapes for each category in your data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 a name to your map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" y="1352671"/>
            <a:ext cx="8936966" cy="41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0" y="1425021"/>
            <a:ext cx="4086795" cy="4601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21" y="1425021"/>
            <a:ext cx="3889584" cy="5052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102" y="759125"/>
            <a:ext cx="824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small icon to the right of the label to change the marker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71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118558" y="1343935"/>
            <a:ext cx="7548416" cy="498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To change the information displayed in the info window, click on any of the markers and then the pencil in the bottom corner of the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Deselect the categories that you do not want to appear in the info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can also edit the text if necessary and the data will update on the spreadsheet.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Finally, you can add photos.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8100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52" y="1061707"/>
            <a:ext cx="464884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8558" y="1343935"/>
            <a:ext cx="7548416" cy="498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need to Add Layer to add more information such as: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Points where police stations are located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Recent geo-located media coverage of domestic violence.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Polygons showing zones where many cases of domestic violence have been reported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8100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8558" y="1343935"/>
            <a:ext cx="7548416" cy="498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need to Add Layer to add more information such as: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Points where police stations are located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Recent geo-located media coverage of domestic violence.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Polygons showing zones where many cases of domestic violence have been reported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8100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2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8558" y="759125"/>
            <a:ext cx="7548416" cy="498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need to Add Layer to add more information such as: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Points where police stations are located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Recent geo-located media coverage of domestic violence.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Polygons showing zones where many cases of domestic violence have been reported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Directions from one location to another.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8100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25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8558" y="759125"/>
            <a:ext cx="7548416" cy="498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need to Add Layer to add more information such as: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Points where police stations are located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Recent geo-located media coverage of domestic violence.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Polygons showing zones where many cases of domestic violence have been reported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Directions from one location to another.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8100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709233"/>
            <a:ext cx="8833451" cy="53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7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proxy/tA-ZaW4K2fJ380vtogWI-3oOzmv0XoCr4OFsdip7V41eCtLd8arLQrUGRCGCK7DEGb2pyj4ABhOWprwriwMRhzRQdF6vtWFt6WafHz6YTg=w506-h380-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8" y="107186"/>
            <a:ext cx="48196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Maps Engine Lite beta lets amateurs import their own points of inter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190874"/>
            <a:ext cx="58959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8558" y="759125"/>
            <a:ext cx="7548416" cy="4984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can work together with others on this map by clicking on the green Share button in the top right corner.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Select “Public on the web” when you are ready to embed the map in your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Then, click on the folder icon and select Embed on my site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8100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90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-169748"/>
            <a:ext cx="7893472" cy="928873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7548416" cy="498497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6" y="973116"/>
            <a:ext cx="840222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Map </a:t>
            </a:r>
            <a:r>
              <a:rPr lang="en-US" dirty="0" smtClean="0"/>
              <a:t>created by the IRC and </a:t>
            </a:r>
            <a:r>
              <a:rPr lang="en-US" dirty="0" err="1" smtClean="0"/>
              <a:t>JPGewe</a:t>
            </a:r>
            <a:endParaRPr lang="en-US" dirty="0" smtClean="0"/>
          </a:p>
          <a:p>
            <a:r>
              <a:rPr lang="en-US" dirty="0" smtClean="0"/>
              <a:t>More advanced mapping tools: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Maps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Google Fusion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CartoDB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Kartography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227067"/>
            <a:ext cx="754841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Maps with Google Maps Engine Lite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6770298" cy="4777943"/>
          </a:xfrm>
        </p:spPr>
        <p:txBody>
          <a:bodyPr>
            <a:noAutofit/>
          </a:bodyPr>
          <a:lstStyle/>
          <a:p>
            <a:pPr marL="38100" lvl="0">
              <a:buSzPct val="100000"/>
            </a:pPr>
            <a:r>
              <a:rPr lang="en" sz="2800" dirty="0" smtClean="0">
                <a:latin typeface="+mn-lt"/>
                <a:hlinkClick r:id="rId3"/>
              </a:rPr>
              <a:t>Google Maps Engine Lite and Pro</a:t>
            </a:r>
            <a:endParaRPr lang="en" sz="2800" dirty="0" smtClean="0">
              <a:latin typeface="+mn-lt"/>
            </a:endParaRPr>
          </a:p>
          <a:p>
            <a:pPr fontAlgn="base"/>
            <a:r>
              <a:rPr lang="en-US" sz="2400" dirty="0">
                <a:hlinkClick r:id="rId4"/>
              </a:rPr>
              <a:t>Draw</a:t>
            </a:r>
            <a:r>
              <a:rPr lang="en-US" sz="2400" dirty="0"/>
              <a:t> - Add lines, shapes, or </a:t>
            </a:r>
            <a:r>
              <a:rPr lang="en-US" sz="2400" dirty="0" err="1"/>
              <a:t>placemarks</a:t>
            </a:r>
            <a:r>
              <a:rPr lang="en-US" sz="2400" dirty="0"/>
              <a:t> on the map.</a:t>
            </a:r>
          </a:p>
          <a:p>
            <a:pPr fontAlgn="base"/>
            <a:r>
              <a:rPr lang="en-US" sz="2400" dirty="0">
                <a:hlinkClick r:id="rId5"/>
              </a:rPr>
              <a:t>Import</a:t>
            </a:r>
            <a:r>
              <a:rPr lang="en-US" sz="2400" dirty="0"/>
              <a:t> - Add a CSV file, </a:t>
            </a:r>
            <a:r>
              <a:rPr lang="en-US" sz="2400" dirty="0" err="1"/>
              <a:t>XLSX</a:t>
            </a:r>
            <a:r>
              <a:rPr lang="en-US" sz="2400" dirty="0"/>
              <a:t> file, My Map, or spreadsheet from Google Drive with geographically-specific data including addresses, place names, or </a:t>
            </a:r>
            <a:r>
              <a:rPr lang="en-US" sz="2400" dirty="0" err="1"/>
              <a:t>lat</a:t>
            </a:r>
            <a:r>
              <a:rPr lang="en-US" sz="2400" dirty="0"/>
              <a:t>/longs.</a:t>
            </a:r>
          </a:p>
          <a:p>
            <a:pPr fontAlgn="base"/>
            <a:r>
              <a:rPr lang="en-US" sz="2400" dirty="0">
                <a:hlinkClick r:id="rId6"/>
              </a:rPr>
              <a:t>Layer</a:t>
            </a:r>
            <a:r>
              <a:rPr lang="en-US" sz="2400" dirty="0"/>
              <a:t> - Hide or show different content to better understand your map.</a:t>
            </a:r>
          </a:p>
          <a:p>
            <a:pPr fontAlgn="base"/>
            <a:r>
              <a:rPr lang="en-US" sz="2400" dirty="0">
                <a:hlinkClick r:id="rId7"/>
              </a:rPr>
              <a:t>Style</a:t>
            </a:r>
            <a:r>
              <a:rPr lang="en-US" sz="2400" dirty="0"/>
              <a:t> - Make your point visually with different colors, </a:t>
            </a:r>
            <a:r>
              <a:rPr lang="en-US" sz="2400" dirty="0" err="1"/>
              <a:t>placemark</a:t>
            </a:r>
            <a:r>
              <a:rPr lang="en-US" sz="2400" dirty="0"/>
              <a:t> icons, and line widths.</a:t>
            </a:r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34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227067"/>
            <a:ext cx="754841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Maps with Google Maps Engine Lite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6770298" cy="4777943"/>
          </a:xfrm>
        </p:spPr>
        <p:txBody>
          <a:bodyPr>
            <a:noAutofit/>
          </a:bodyPr>
          <a:lstStyle/>
          <a:p>
            <a:pPr marL="38100" lvl="0">
              <a:buSzPct val="100000"/>
            </a:pPr>
            <a:r>
              <a:rPr lang="en-US" sz="2800" dirty="0" smtClean="0">
                <a:latin typeface="+mj-lt"/>
              </a:rPr>
              <a:t>Google Maps Engine </a:t>
            </a:r>
            <a:endParaRPr lang="en-US" sz="2800" dirty="0">
              <a:latin typeface="+mj-lt"/>
            </a:endParaRPr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+mj-lt"/>
              </a:rPr>
              <a:t>Only accepts .csv files, not Excel</a:t>
            </a:r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+mj-lt"/>
              </a:rPr>
              <a:t>Limits to 100 rows of data</a:t>
            </a:r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+mj-lt"/>
              </a:rPr>
              <a:t>Does not allow filtering for items that fall into multiple categories</a:t>
            </a:r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+mj-lt"/>
              </a:rPr>
              <a:t>Limited functionality for embedding</a:t>
            </a:r>
          </a:p>
          <a:p>
            <a:pPr marL="381000" lvl="0" indent="-342900">
              <a:buSzPct val="100000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+mj-lt"/>
              </a:rPr>
              <a:t>Does not produce choropleth (color shaded) maps</a:t>
            </a:r>
            <a:endParaRPr lang="e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2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221063"/>
            <a:ext cx="7893472" cy="1143000"/>
          </a:xfrm>
        </p:spPr>
        <p:txBody>
          <a:bodyPr>
            <a:normAutofit/>
          </a:bodyPr>
          <a:lstStyle/>
          <a:p>
            <a:r>
              <a:rPr lang="en-US" dirty="0"/>
              <a:t>Creating Maps with Google Maps Engine </a:t>
            </a:r>
            <a:r>
              <a:rPr lang="en-US" dirty="0" smtClean="0"/>
              <a:t>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158" y="1191535"/>
            <a:ext cx="6770298" cy="4777943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Open the </a:t>
            </a:r>
            <a:r>
              <a:rPr lang="en-US" sz="2800" dirty="0"/>
              <a:t>CSV file </a:t>
            </a:r>
            <a:r>
              <a:rPr lang="en-US" sz="2800" dirty="0" smtClean="0"/>
              <a:t>“</a:t>
            </a:r>
            <a:r>
              <a:rPr lang="en-US" sz="2800" dirty="0" err="1" smtClean="0"/>
              <a:t>GBV</a:t>
            </a:r>
            <a:r>
              <a:rPr lang="en-US" sz="2800" dirty="0" smtClean="0"/>
              <a:t> </a:t>
            </a:r>
            <a:r>
              <a:rPr lang="en-US" sz="2800" dirty="0"/>
              <a:t>Nairobi Maps Engine” and  </a:t>
            </a:r>
            <a:r>
              <a:rPr lang="en-US" sz="2800" dirty="0" smtClean="0"/>
              <a:t>“</a:t>
            </a:r>
            <a:r>
              <a:rPr lang="en-US" sz="2800" dirty="0" err="1" smtClean="0"/>
              <a:t>GBV</a:t>
            </a:r>
            <a:r>
              <a:rPr lang="en-US" sz="2800" dirty="0" smtClean="0"/>
              <a:t> </a:t>
            </a:r>
            <a:r>
              <a:rPr lang="en-US" sz="2800" dirty="0"/>
              <a:t>Service Providers </a:t>
            </a:r>
            <a:r>
              <a:rPr lang="en-US" sz="2800" dirty="0" smtClean="0"/>
              <a:t>Original”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Compare the two files.  What has been changed?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has the data been changed?</a:t>
            </a:r>
            <a:endParaRPr lang="en-US" sz="2800" dirty="0"/>
          </a:p>
          <a:p>
            <a:pPr marL="495300" lvl="0" indent="-457200">
              <a:buSzPct val="100000"/>
              <a:buFont typeface="+mj-lt"/>
              <a:buAutoNum type="arabicPeriod"/>
            </a:pPr>
            <a:endParaRPr lang="e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2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Overview of Google Maps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Mapping Gender-based Violence Services in Nairobi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Styling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Presentation</a:t>
            </a:r>
          </a:p>
          <a:p>
            <a:r>
              <a:rPr lang="en-US" sz="2800" dirty="0" smtClean="0"/>
              <a:t>Summary </a:t>
            </a:r>
            <a:r>
              <a:rPr lang="en-US" sz="2800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87EC0-7867-4D1D-A103-812AA11CCF32}">
  <ds:schemaRefs>
    <ds:schemaRef ds:uri="http://schemas.microsoft.com/office/2006/documentManagement/types"/>
    <ds:schemaRef ds:uri="http://purl.org/dc/dcmitype/"/>
    <ds:schemaRef ds:uri="c276d07f-d789-4d6c-a889-e8924010ee82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1026</Words>
  <Application>Microsoft Office PowerPoint</Application>
  <PresentationFormat>On-screen Show (4:3)</PresentationFormat>
  <Paragraphs>254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Wingdings</vt:lpstr>
      <vt:lpstr>Office Theme</vt:lpstr>
      <vt:lpstr>Creating maps with google maps engine lite</vt:lpstr>
      <vt:lpstr>Contents</vt:lpstr>
      <vt:lpstr>PowerPoint Presentation</vt:lpstr>
      <vt:lpstr>Contents</vt:lpstr>
      <vt:lpstr>Creating Maps with Google Maps Engine Lite </vt:lpstr>
      <vt:lpstr>Creating Maps with Google Maps Engine Lite </vt:lpstr>
      <vt:lpstr>Contents</vt:lpstr>
      <vt:lpstr>Creating Maps with Google Maps Engine Lite</vt:lpstr>
      <vt:lpstr>Contents</vt:lpstr>
      <vt:lpstr>Creating Maps with Google Maps Engine Lite</vt:lpstr>
      <vt:lpstr>Contents</vt:lpstr>
      <vt:lpstr>Creating Maps with Google Maps Engine Lite</vt:lpstr>
      <vt:lpstr>Creating Maps with Google Maps Engine Lite</vt:lpstr>
      <vt:lpstr>Contents</vt:lpstr>
      <vt:lpstr>Creating Maps with Google Maps Engine Lite</vt:lpstr>
      <vt:lpstr>Creating Maps with Google Maps Engine Lite</vt:lpstr>
      <vt:lpstr>Contents</vt:lpstr>
      <vt:lpstr>Creating Maps with Google Maps Engine Lite</vt:lpstr>
      <vt:lpstr>Creating Maps with Google Maps Engine Lite</vt:lpstr>
      <vt:lpstr>Creating Maps with Google Maps Engine Lite</vt:lpstr>
      <vt:lpstr>Contents</vt:lpstr>
      <vt:lpstr>Creating Maps with Google Maps Engine Lite</vt:lpstr>
      <vt:lpstr>Creating Maps with Google Maps Engine Lite</vt:lpstr>
      <vt:lpstr>Creating Maps with Google Maps Engine Lite</vt:lpstr>
      <vt:lpstr>Creating Maps with Google Maps Engine Lite</vt:lpstr>
      <vt:lpstr>Creating Maps with Google Maps Engine Lite</vt:lpstr>
      <vt:lpstr>Creating Maps with Google Maps Engine Lite</vt:lpstr>
      <vt:lpstr>Creating Maps with Google Maps Engine Lite</vt:lpstr>
      <vt:lpstr>Contents</vt:lpstr>
      <vt:lpstr>Creating Maps with Google Maps Engine Lite</vt:lpstr>
      <vt:lpstr>Creating Maps with Google Maps Engine Lite</vt:lpstr>
      <vt:lpstr>Summary and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128</cp:revision>
  <dcterms:created xsi:type="dcterms:W3CDTF">2012-01-25T18:54:33Z</dcterms:created>
  <dcterms:modified xsi:type="dcterms:W3CDTF">2014-05-27T10:13:17Z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