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FF05-96DC-4BEB-86E2-65895F0B2386}" type="datetimeFigureOut">
              <a:rPr lang="en-US" smtClean="0"/>
              <a:pPr/>
              <a:t>5/23/2014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E20-4CC4-4C42-ADF6-AED9C50BA7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FF05-96DC-4BEB-86E2-65895F0B2386}" type="datetimeFigureOut">
              <a:rPr lang="en-US" smtClean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E20-4CC4-4C42-ADF6-AED9C50BA7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FF05-96DC-4BEB-86E2-65895F0B2386}" type="datetimeFigureOut">
              <a:rPr lang="en-US" smtClean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E20-4CC4-4C42-ADF6-AED9C50BA7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FF05-96DC-4BEB-86E2-65895F0B2386}" type="datetimeFigureOut">
              <a:rPr lang="en-US" smtClean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E20-4CC4-4C42-ADF6-AED9C50BA7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FF05-96DC-4BEB-86E2-65895F0B2386}" type="datetimeFigureOut">
              <a:rPr lang="en-US" smtClean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E20-4CC4-4C42-ADF6-AED9C50BA7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FF05-96DC-4BEB-86E2-65895F0B2386}" type="datetimeFigureOut">
              <a:rPr lang="en-US" smtClean="0"/>
              <a:pPr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E20-4CC4-4C42-ADF6-AED9C50BA7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FF05-96DC-4BEB-86E2-65895F0B2386}" type="datetimeFigureOut">
              <a:rPr lang="en-US" smtClean="0"/>
              <a:pPr/>
              <a:t>5/23/2014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E20-4CC4-4C42-ADF6-AED9C50BA7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FF05-96DC-4BEB-86E2-65895F0B2386}" type="datetimeFigureOut">
              <a:rPr lang="en-US" smtClean="0"/>
              <a:pPr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E20-4CC4-4C42-ADF6-AED9C50BA7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FF05-96DC-4BEB-86E2-65895F0B2386}" type="datetimeFigureOut">
              <a:rPr lang="en-US" smtClean="0"/>
              <a:pPr/>
              <a:t>5/23/2014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E20-4CC4-4C42-ADF6-AED9C50BA7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FF05-96DC-4BEB-86E2-65895F0B2386}" type="datetimeFigureOut">
              <a:rPr lang="en-US" smtClean="0"/>
              <a:pPr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0E20-4CC4-4C42-ADF6-AED9C50BA7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FF05-96DC-4BEB-86E2-65895F0B2386}" type="datetimeFigureOut">
              <a:rPr lang="en-US" smtClean="0"/>
              <a:pPr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35E0E20-4CC4-4C42-ADF6-AED9C50BA7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26FF05-96DC-4BEB-86E2-65895F0B2386}" type="datetimeFigureOut">
              <a:rPr lang="en-US" smtClean="0"/>
              <a:pPr/>
              <a:t>5/23/2014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5E0E20-4CC4-4C42-ADF6-AED9C50BA70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dardmedia.co.ke/health/changeforhealth" TargetMode="External"/><Relationship Id="rId2" Type="http://schemas.openxmlformats.org/officeDocument/2006/relationships/hyperlink" Target="http://www.lasvegassun.com/hospital-ca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ij.org/offsho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italfm.co.ke/news/2013/11/kenya-signs-pact-for-refugees-return-to-somalia/" TargetMode="External"/><Relationship Id="rId2" Type="http://schemas.openxmlformats.org/officeDocument/2006/relationships/hyperlink" Target="http://www.nation.co.ke/news/Counties-battle-public-varsity-slots/-/1056/2319716/-/nd2qwmz/-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Long-form </a:t>
            </a:r>
            <a:r>
              <a:rPr lang="en-US" sz="4400" dirty="0" smtClean="0"/>
              <a:t>s</a:t>
            </a:r>
            <a:r>
              <a:rPr lang="en-US" sz="4400" b="1" dirty="0" smtClean="0"/>
              <a:t>torytelling with </a:t>
            </a:r>
            <a:r>
              <a:rPr lang="en-US" sz="4400" dirty="0" smtClean="0"/>
              <a:t>d</a:t>
            </a:r>
            <a:r>
              <a:rPr lang="en-US" sz="4400" b="1" dirty="0" smtClean="0"/>
              <a:t>ata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Where investigative, narrative </a:t>
            </a:r>
            <a:r>
              <a:rPr lang="en-US" b="1" dirty="0" smtClean="0">
                <a:latin typeface="+mj-lt"/>
              </a:rPr>
              <a:t>and data journalism </a:t>
            </a:r>
            <a:r>
              <a:rPr lang="en-US" b="1" dirty="0">
                <a:latin typeface="+mj-lt"/>
              </a:rPr>
              <a:t>converge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Analyzing 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+mj-lt"/>
              </a:rPr>
              <a:t>In </a:t>
            </a:r>
            <a:r>
              <a:rPr lang="en-US" sz="2800" dirty="0">
                <a:latin typeface="+mj-lt"/>
              </a:rPr>
              <a:t>groups of three choose a </a:t>
            </a:r>
            <a:r>
              <a:rPr lang="en-US" sz="2800" dirty="0" smtClean="0">
                <a:latin typeface="+mj-lt"/>
              </a:rPr>
              <a:t>long-form </a:t>
            </a:r>
            <a:r>
              <a:rPr lang="en-US" sz="2800" dirty="0">
                <a:latin typeface="+mj-lt"/>
              </a:rPr>
              <a:t>story: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	</a:t>
            </a:r>
            <a:r>
              <a:rPr lang="en-US" sz="2800" dirty="0" smtClean="0">
                <a:latin typeface="+mj-lt"/>
                <a:hlinkClick r:id="rId2"/>
              </a:rPr>
              <a:t>Do </a:t>
            </a:r>
            <a:r>
              <a:rPr lang="en-US" sz="2800" dirty="0">
                <a:latin typeface="+mj-lt"/>
                <a:hlinkClick r:id="rId2"/>
              </a:rPr>
              <a:t>No Harm </a:t>
            </a:r>
            <a:r>
              <a:rPr lang="en-US" sz="2800" dirty="0">
                <a:latin typeface="+mj-lt"/>
              </a:rPr>
              <a:t>in the </a:t>
            </a:r>
            <a:r>
              <a:rPr lang="en-US" sz="2800" i="1" dirty="0">
                <a:latin typeface="+mj-lt"/>
              </a:rPr>
              <a:t>Las Vegas </a:t>
            </a:r>
            <a:r>
              <a:rPr lang="en-US" sz="2800" i="1" dirty="0" smtClean="0">
                <a:latin typeface="+mj-lt"/>
              </a:rPr>
              <a:t>Sun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	</a:t>
            </a:r>
            <a:r>
              <a:rPr lang="en-US" sz="2800" dirty="0" smtClean="0">
                <a:latin typeface="+mj-lt"/>
                <a:hlinkClick r:id="rId3"/>
              </a:rPr>
              <a:t>Change for Health </a:t>
            </a:r>
            <a:r>
              <a:rPr lang="en-US" sz="2800" dirty="0">
                <a:latin typeface="+mj-lt"/>
              </a:rPr>
              <a:t>o</a:t>
            </a:r>
            <a:r>
              <a:rPr lang="en-US" sz="2800" dirty="0" smtClean="0">
                <a:latin typeface="+mj-lt"/>
              </a:rPr>
              <a:t>n </a:t>
            </a:r>
            <a:r>
              <a:rPr lang="en-US" sz="2800" i="1" dirty="0" smtClean="0">
                <a:latin typeface="+mj-lt"/>
              </a:rPr>
              <a:t>Standard Digital</a:t>
            </a:r>
            <a:endParaRPr lang="en-US" sz="2800" i="1" dirty="0">
              <a:latin typeface="+mj-lt"/>
            </a:endParaRPr>
          </a:p>
          <a:p>
            <a:pPr>
              <a:buNone/>
            </a:pPr>
            <a:r>
              <a:rPr lang="en-US" sz="2800" dirty="0" smtClean="0">
                <a:latin typeface="+mj-lt"/>
              </a:rPr>
              <a:t>	</a:t>
            </a:r>
            <a:r>
              <a:rPr lang="en-US" sz="2800" dirty="0" smtClean="0">
                <a:latin typeface="+mj-lt"/>
                <a:hlinkClick r:id="rId4"/>
              </a:rPr>
              <a:t>Secrecy </a:t>
            </a:r>
            <a:r>
              <a:rPr lang="en-US" sz="2800" dirty="0">
                <a:latin typeface="+mj-lt"/>
                <a:hlinkClick r:id="rId4"/>
              </a:rPr>
              <a:t>for Sale </a:t>
            </a:r>
            <a:r>
              <a:rPr lang="en-US" sz="2800" dirty="0">
                <a:latin typeface="+mj-lt"/>
              </a:rPr>
              <a:t>by the </a:t>
            </a:r>
            <a:r>
              <a:rPr lang="en-US" sz="2800" dirty="0" smtClean="0">
                <a:latin typeface="+mj-lt"/>
              </a:rPr>
              <a:t>International Consortium of </a:t>
            </a:r>
            <a:r>
              <a:rPr lang="en-US" sz="2800" dirty="0">
                <a:latin typeface="+mj-lt"/>
              </a:rPr>
              <a:t>Investigative Journalists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What does traditional investigation: making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phone </a:t>
            </a:r>
            <a:r>
              <a:rPr lang="en-US" dirty="0" smtClean="0">
                <a:latin typeface="+mj-lt"/>
              </a:rPr>
              <a:t>calls, documenting, conducting field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research</a:t>
            </a:r>
            <a:r>
              <a:rPr lang="en-US" dirty="0" smtClean="0">
                <a:latin typeface="+mj-lt"/>
              </a:rPr>
              <a:t>, following trails of people,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   documents </a:t>
            </a:r>
            <a:r>
              <a:rPr lang="en-US" dirty="0" smtClean="0">
                <a:latin typeface="+mj-lt"/>
              </a:rPr>
              <a:t>and money reveal?</a:t>
            </a:r>
          </a:p>
          <a:p>
            <a:r>
              <a:rPr lang="en-US" dirty="0" smtClean="0">
                <a:latin typeface="+mj-lt"/>
              </a:rPr>
              <a:t>What </a:t>
            </a:r>
            <a:r>
              <a:rPr lang="en-US" dirty="0" smtClean="0">
                <a:latin typeface="+mj-lt"/>
              </a:rPr>
              <a:t>does data access and </a:t>
            </a:r>
            <a:r>
              <a:rPr lang="en-US" dirty="0" smtClean="0">
                <a:latin typeface="+mj-lt"/>
              </a:rPr>
              <a:t>analysis contribute </a:t>
            </a:r>
            <a:r>
              <a:rPr lang="en-US" dirty="0" smtClean="0">
                <a:latin typeface="+mj-lt"/>
              </a:rPr>
              <a:t>to the </a:t>
            </a:r>
            <a:r>
              <a:rPr lang="en-US" dirty="0" smtClean="0">
                <a:latin typeface="+mj-lt"/>
              </a:rPr>
              <a:t>story?</a:t>
            </a:r>
          </a:p>
          <a:p>
            <a:r>
              <a:rPr lang="en-US" dirty="0" smtClean="0">
                <a:latin typeface="+mj-lt"/>
              </a:rPr>
              <a:t>What </a:t>
            </a:r>
            <a:r>
              <a:rPr lang="en-US" dirty="0" smtClean="0">
                <a:latin typeface="+mj-lt"/>
              </a:rPr>
              <a:t>does the data visualization contribute?</a:t>
            </a:r>
          </a:p>
          <a:p>
            <a:r>
              <a:rPr lang="en-US" dirty="0" smtClean="0">
                <a:latin typeface="+mj-lt"/>
              </a:rPr>
              <a:t>What </a:t>
            </a:r>
            <a:r>
              <a:rPr lang="en-US" dirty="0" smtClean="0">
                <a:latin typeface="+mj-lt"/>
              </a:rPr>
              <a:t>does narrative storytelling add to </a:t>
            </a:r>
            <a:r>
              <a:rPr lang="en-US" dirty="0" smtClean="0">
                <a:latin typeface="+mj-lt"/>
              </a:rPr>
              <a:t>the investigation</a:t>
            </a:r>
            <a:r>
              <a:rPr lang="en-US" dirty="0" smtClean="0">
                <a:latin typeface="+mj-lt"/>
              </a:rPr>
              <a:t>?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+mj-lt"/>
              </a:rPr>
              <a:t>Review the following stories and discuss how </a:t>
            </a:r>
            <a:r>
              <a:rPr lang="en-US" dirty="0" err="1" smtClean="0">
                <a:latin typeface="+mj-lt"/>
              </a:rPr>
              <a:t>how</a:t>
            </a:r>
            <a:r>
              <a:rPr lang="en-US" dirty="0" smtClean="0">
                <a:latin typeface="+mj-lt"/>
              </a:rPr>
              <a:t> use of data and </a:t>
            </a:r>
            <a:r>
              <a:rPr lang="en-US" dirty="0" err="1" smtClean="0">
                <a:latin typeface="+mj-lt"/>
              </a:rPr>
              <a:t>visualisation</a:t>
            </a:r>
            <a:r>
              <a:rPr lang="en-US" dirty="0" smtClean="0">
                <a:latin typeface="+mj-lt"/>
              </a:rPr>
              <a:t> would have enriched them. List some of the datasets that would have been relevant and their potential </a:t>
            </a:r>
            <a:r>
              <a:rPr lang="en-US" dirty="0" smtClean="0">
                <a:latin typeface="+mj-lt"/>
              </a:rPr>
              <a:t>sources</a:t>
            </a:r>
            <a:endParaRPr lang="en-US" b="1" dirty="0" smtClean="0">
              <a:latin typeface="+mj-lt"/>
              <a:hlinkClick r:id="rId2"/>
            </a:endParaRPr>
          </a:p>
          <a:p>
            <a:r>
              <a:rPr lang="en-US" b="1" dirty="0" smtClean="0">
                <a:latin typeface="+mj-lt"/>
                <a:hlinkClick r:id="rId2"/>
              </a:rPr>
              <a:t>Large counties set to dominate selection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in the </a:t>
            </a:r>
            <a:r>
              <a:rPr lang="en-US" i="1" dirty="0" smtClean="0">
                <a:latin typeface="+mj-lt"/>
              </a:rPr>
              <a:t>Daily Nation.</a:t>
            </a:r>
          </a:p>
          <a:p>
            <a:r>
              <a:rPr lang="en-US" b="1" dirty="0" smtClean="0">
                <a:latin typeface="+mj-lt"/>
                <a:hlinkClick r:id="rId3"/>
              </a:rPr>
              <a:t>Kenya signs pact for refugees return to Somalia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on </a:t>
            </a:r>
            <a:r>
              <a:rPr lang="en-US" i="1" dirty="0" smtClean="0">
                <a:latin typeface="+mj-lt"/>
              </a:rPr>
              <a:t>Capital </a:t>
            </a:r>
            <a:r>
              <a:rPr lang="en-US" i="1" smtClean="0">
                <a:latin typeface="+mj-lt"/>
              </a:rPr>
              <a:t>News 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</TotalTime>
  <Words>90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Long-form storytelling with data </vt:lpstr>
      <vt:lpstr>Exercise: Analyzing content </vt:lpstr>
      <vt:lpstr>Questions to consider</vt:lpstr>
      <vt:lpstr>Exercise 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Long-form Storytelling with cata</dc:title>
  <dc:creator>dotieno</dc:creator>
  <cp:lastModifiedBy>dotieno</cp:lastModifiedBy>
  <cp:revision>10</cp:revision>
  <dcterms:created xsi:type="dcterms:W3CDTF">2014-05-22T16:23:46Z</dcterms:created>
  <dcterms:modified xsi:type="dcterms:W3CDTF">2014-05-23T12:24:32Z</dcterms:modified>
</cp:coreProperties>
</file>