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1736457-EEC0-4B17-82B9-E0F7F4F5B159}" type="datetimeFigureOut">
              <a:rPr lang="en-US" smtClean="0"/>
              <a:pPr/>
              <a:t>5/26/2014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9E1F9EA-FC2B-4D2A-8575-3BB20DB659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1F9EA-FC2B-4D2A-8575-3BB20DB6593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A639A6-2D21-47EE-902B-A534375F6336}" type="datetimeFigureOut">
              <a:rPr lang="en-US" smtClean="0"/>
              <a:pPr/>
              <a:t>5/26/2014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46488F-28A1-4422-8403-9670475F26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A639A6-2D21-47EE-902B-A534375F6336}" type="datetimeFigureOut">
              <a:rPr lang="en-US" smtClean="0"/>
              <a:pPr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6488F-28A1-4422-8403-9670475F26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A639A6-2D21-47EE-902B-A534375F6336}" type="datetimeFigureOut">
              <a:rPr lang="en-US" smtClean="0"/>
              <a:pPr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6488F-28A1-4422-8403-9670475F26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A639A6-2D21-47EE-902B-A534375F6336}" type="datetimeFigureOut">
              <a:rPr lang="en-US" smtClean="0"/>
              <a:pPr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6488F-28A1-4422-8403-9670475F26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A639A6-2D21-47EE-902B-A534375F6336}" type="datetimeFigureOut">
              <a:rPr lang="en-US" smtClean="0"/>
              <a:pPr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6488F-28A1-4422-8403-9670475F26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A639A6-2D21-47EE-902B-A534375F6336}" type="datetimeFigureOut">
              <a:rPr lang="en-US" smtClean="0"/>
              <a:pPr/>
              <a:t>5/26/2014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6488F-28A1-4422-8403-9670475F26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A639A6-2D21-47EE-902B-A534375F6336}" type="datetimeFigureOut">
              <a:rPr lang="en-US" smtClean="0"/>
              <a:pPr/>
              <a:t>5/26/2014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6488F-28A1-4422-8403-9670475F26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A639A6-2D21-47EE-902B-A534375F6336}" type="datetimeFigureOut">
              <a:rPr lang="en-US" smtClean="0"/>
              <a:pPr/>
              <a:t>5/26/2014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6488F-28A1-4422-8403-9670475F26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A639A6-2D21-47EE-902B-A534375F6336}" type="datetimeFigureOut">
              <a:rPr lang="en-US" smtClean="0"/>
              <a:pPr/>
              <a:t>5/26/2014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6488F-28A1-4422-8403-9670475F26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FA639A6-2D21-47EE-902B-A534375F6336}" type="datetimeFigureOut">
              <a:rPr lang="en-US" smtClean="0"/>
              <a:pPr/>
              <a:t>5/26/2014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6488F-28A1-4422-8403-9670475F26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A639A6-2D21-47EE-902B-A534375F6336}" type="datetimeFigureOut">
              <a:rPr lang="en-US" smtClean="0"/>
              <a:pPr/>
              <a:t>5/26/2014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46488F-28A1-4422-8403-9670475F26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A639A6-2D21-47EE-902B-A534375F6336}" type="datetimeFigureOut">
              <a:rPr lang="en-US" smtClean="0"/>
              <a:pPr/>
              <a:t>5/26/2014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346488F-28A1-4422-8403-9670475F26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Interviewing your data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 dirty="0" smtClean="0"/>
              <a:t>to excel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Best labeling practices, navigating </a:t>
            </a:r>
            <a:r>
              <a:rPr lang="en-US" dirty="0"/>
              <a:t>a </a:t>
            </a:r>
            <a:r>
              <a:rPr lang="en-US" dirty="0" smtClean="0"/>
              <a:t>spreadsheet, </a:t>
            </a:r>
            <a:r>
              <a:rPr lang="en-US" dirty="0"/>
              <a:t>sorting and filtering </a:t>
            </a:r>
            <a:r>
              <a:rPr lang="en-US" dirty="0" smtClean="0"/>
              <a:t>and, splitting data sets into more manageable subsets  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Ranking and calculating percentage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 smtClean="0"/>
              <a:t> Life expectancy data:</a:t>
            </a:r>
            <a:endParaRPr lang="en-US" dirty="0" smtClean="0"/>
          </a:p>
          <a:p>
            <a:r>
              <a:rPr lang="en-GB" dirty="0" smtClean="0"/>
              <a:t>Renaming files</a:t>
            </a:r>
            <a:endParaRPr lang="en-US" dirty="0" smtClean="0"/>
          </a:p>
          <a:p>
            <a:r>
              <a:rPr lang="en-GB" dirty="0" smtClean="0"/>
              <a:t>Data source</a:t>
            </a:r>
            <a:endParaRPr lang="en-US" dirty="0" smtClean="0"/>
          </a:p>
          <a:p>
            <a:r>
              <a:rPr lang="en-GB" dirty="0" smtClean="0"/>
              <a:t>Reading the key </a:t>
            </a:r>
            <a:endParaRPr lang="en-US" dirty="0" smtClean="0"/>
          </a:p>
          <a:p>
            <a:r>
              <a:rPr lang="en-GB" dirty="0" smtClean="0"/>
              <a:t>Sorting  from highest to lowest</a:t>
            </a:r>
            <a:endParaRPr lang="en-US" dirty="0" smtClean="0"/>
          </a:p>
          <a:p>
            <a:r>
              <a:rPr lang="en-GB" dirty="0" smtClean="0"/>
              <a:t>Ranking countries</a:t>
            </a:r>
            <a:endParaRPr lang="en-US" dirty="0" smtClean="0"/>
          </a:p>
          <a:p>
            <a:r>
              <a:rPr lang="en-GB" dirty="0" smtClean="0"/>
              <a:t>Identify Kenya’s rank in the world and in Africa</a:t>
            </a:r>
            <a:endParaRPr lang="en-US" dirty="0" smtClean="0"/>
          </a:p>
          <a:p>
            <a:r>
              <a:rPr lang="en-GB" dirty="0" smtClean="0"/>
              <a:t>Find out the gap between male and female life expectancy</a:t>
            </a:r>
            <a:endParaRPr lang="en-US" dirty="0" smtClean="0"/>
          </a:p>
          <a:p>
            <a:r>
              <a:rPr lang="en-GB" dirty="0" smtClean="0"/>
              <a:t>Filtering top 20 countries and African countries and </a:t>
            </a:r>
            <a:r>
              <a:rPr lang="en-GB" dirty="0" smtClean="0"/>
              <a:t>transfer </a:t>
            </a:r>
            <a:r>
              <a:rPr lang="en-GB" dirty="0" smtClean="0"/>
              <a:t>to new sheet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 smtClean="0"/>
              <a:t>Summary  Budget 2014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GB" dirty="0" smtClean="0"/>
              <a:t>The percentage of funds allocated to every ministry and government agencies.</a:t>
            </a:r>
          </a:p>
          <a:p>
            <a:pPr lvl="0">
              <a:buNone/>
            </a:pPr>
            <a:endParaRPr lang="en-GB" dirty="0" smtClean="0">
              <a:latin typeface="Calibri" pitchFamily="34" charset="0"/>
              <a:ea typeface="Segoe UI" pitchFamily="34" charset="0"/>
              <a:cs typeface="Segoe UI" pitchFamily="34" charset="0"/>
            </a:endParaRPr>
          </a:p>
          <a:p>
            <a:pPr lvl="0"/>
            <a:r>
              <a:rPr lang="en-US" dirty="0" smtClean="0">
                <a:latin typeface="+mj-lt"/>
                <a:ea typeface="Segoe UI" pitchFamily="34" charset="0"/>
                <a:cs typeface="Segoe UI" pitchFamily="34" charset="0"/>
              </a:rPr>
              <a:t>All of something is 100 </a:t>
            </a:r>
            <a:r>
              <a:rPr lang="en-US" dirty="0" smtClean="0">
                <a:latin typeface="+mj-lt"/>
                <a:ea typeface="Segoe UI" pitchFamily="34" charset="0"/>
                <a:cs typeface="Segoe UI" pitchFamily="34" charset="0"/>
              </a:rPr>
              <a:t>percent</a:t>
            </a:r>
            <a:r>
              <a:rPr lang="en-US" dirty="0" smtClean="0">
                <a:latin typeface="+mj-lt"/>
                <a:ea typeface="Segoe UI" pitchFamily="34" charset="0"/>
                <a:cs typeface="Segoe UI" pitchFamily="34" charset="0"/>
              </a:rPr>
              <a:t>.  A percentage is a mathematical means of showing how a part of something related to the whole. A part of something would be less than 100 percent. A quarter of something is 25 per cent and half of the whole is 50 percent.</a:t>
            </a:r>
            <a:endParaRPr lang="en-GB" dirty="0" smtClean="0">
              <a:latin typeface="+mj-lt"/>
              <a:ea typeface="Segoe UI" pitchFamily="34" charset="0"/>
              <a:cs typeface="Segoe UI" pitchFamily="34" charset="0"/>
            </a:endParaRPr>
          </a:p>
          <a:p>
            <a:pPr lvl="0">
              <a:buNone/>
            </a:pPr>
            <a:endParaRPr lang="en-US" dirty="0" smtClean="0"/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Exercise</a:t>
            </a:r>
            <a:endParaRPr lang="en-US" dirty="0" smtClean="0">
              <a:solidFill>
                <a:srgbClr val="FF0000"/>
              </a:solidFill>
            </a:endParaRPr>
          </a:p>
          <a:p>
            <a:pPr lvl="0"/>
            <a:r>
              <a:rPr lang="en-GB" dirty="0" smtClean="0"/>
              <a:t>Represent the ministries receiving the top ten allocation on a new sheet.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GB" dirty="0" smtClean="0"/>
              <a:t>How much is going to recurrent budget and how much is being spent on new investment?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746</TotalTime>
  <Words>181</Words>
  <Application>Microsoft Office PowerPoint</Application>
  <PresentationFormat>On-screen Show (4:3)</PresentationFormat>
  <Paragraphs>27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Interviewing your data  </vt:lpstr>
      <vt:lpstr>Outline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dotieno</dc:creator>
  <cp:lastModifiedBy>dotieno</cp:lastModifiedBy>
  <cp:revision>80</cp:revision>
  <dcterms:created xsi:type="dcterms:W3CDTF">2014-05-21T16:16:21Z</dcterms:created>
  <dcterms:modified xsi:type="dcterms:W3CDTF">2014-05-26T17:17:21Z</dcterms:modified>
</cp:coreProperties>
</file>