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8" r:id="rId5"/>
    <p:sldId id="338" r:id="rId6"/>
    <p:sldId id="372" r:id="rId7"/>
    <p:sldId id="293" r:id="rId8"/>
    <p:sldId id="373" r:id="rId9"/>
    <p:sldId id="333" r:id="rId10"/>
    <p:sldId id="378" r:id="rId11"/>
    <p:sldId id="374" r:id="rId12"/>
    <p:sldId id="377" r:id="rId13"/>
    <p:sldId id="379" r:id="rId14"/>
    <p:sldId id="380" r:id="rId15"/>
    <p:sldId id="376" r:id="rId16"/>
    <p:sldId id="375" r:id="rId17"/>
    <p:sldId id="3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0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table/25273?page=table.cs&amp;rd=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en.wikipedia.org/wiki/China_at_the_Olympic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table/25273?page=table.cs&amp;rd=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sgroupkenya.org/budgets/#.U3tS2vmSwb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utwit.com/products/hub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dafizilla-table2clipboar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hrome.google.com/webstore/detail/scraper/mbigbapnjcgaffohmbkdlecaccepngjd?hl=e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dafizilla-table2clipboar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knbs.or.ke/index.php?option=com_content&amp;view=article&amp;id=176&amp;Itemid=645" TargetMode="External"/><Relationship Id="rId4" Type="http://schemas.openxmlformats.org/officeDocument/2006/relationships/hyperlink" Target="https://chrome.google.com/webstore/detail/scraper/mbigbapnjcgaffohmbkdlecaccepngjd?hl=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table/25273?page=table.cs&amp;rd=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en.wikipedia.org/wiki/China_at_the_Olymp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Google spreadsheets and </a:t>
            </a:r>
            <a:r>
              <a:rPr lang="en-US" dirty="0" smtClean="0">
                <a:hlinkClick r:id="rId3"/>
              </a:rPr>
              <a:t>Import 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>
                <a:hlinkClick r:id="rId4"/>
              </a:rPr>
              <a:t>http://en.wikipedia.org/wiki/China_at_the_Olympics</a:t>
            </a:r>
            <a:endParaRPr lang="en-US" sz="2400" dirty="0"/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Open a Google Spreadsheet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Type in =</a:t>
            </a:r>
            <a:r>
              <a:rPr lang="en-US" sz="2400" dirty="0" err="1"/>
              <a:t>importHTML</a:t>
            </a:r>
            <a:r>
              <a:rPr lang="en-US" sz="2400" dirty="0"/>
              <a:t>("http://en.wikipedia.org/wiki/</a:t>
            </a:r>
            <a:r>
              <a:rPr lang="en-US" sz="2400" dirty="0" err="1"/>
              <a:t>China_at_the_Olympics","table",7</a:t>
            </a:r>
            <a:r>
              <a:rPr lang="en-US" sz="2400" dirty="0"/>
              <a:t>)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=function(“</a:t>
            </a:r>
            <a:r>
              <a:rPr lang="en-US" sz="2400" dirty="0" err="1"/>
              <a:t>url</a:t>
            </a:r>
            <a:r>
              <a:rPr lang="en-US" sz="2400" dirty="0"/>
              <a:t>”, “object” , number)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236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Google spreadsheets and </a:t>
            </a:r>
            <a:r>
              <a:rPr lang="en-US" dirty="0" smtClean="0">
                <a:hlinkClick r:id="rId3"/>
              </a:rPr>
              <a:t>Import 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4" y="1266940"/>
            <a:ext cx="8901565" cy="44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4779606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Visit the </a:t>
            </a:r>
            <a:r>
              <a:rPr lang="en-US" sz="2400" dirty="0" smtClean="0">
                <a:hlinkClick r:id="rId3"/>
              </a:rPr>
              <a:t>Mars Group budgets portal</a:t>
            </a:r>
            <a:r>
              <a:rPr lang="en-US" sz="2400" dirty="0" smtClean="0"/>
              <a:t>.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Find budget data that might enrich your reporting on tourism in Kenya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Try to scrape the budgets using both browser extensions and by importing from Google spreadsheets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Can you find a better way to search the Mars Group site?   Try “</a:t>
            </a:r>
            <a:r>
              <a:rPr lang="en-US" sz="2400" dirty="0" err="1" smtClean="0"/>
              <a:t>filetype</a:t>
            </a:r>
            <a:r>
              <a:rPr lang="en-US" sz="2400" dirty="0" smtClean="0"/>
              <a:t>:” and “site</a:t>
            </a:r>
            <a:r>
              <a:rPr lang="en-US" sz="2400" dirty="0" smtClean="0">
                <a:sym typeface="Wingdings" panose="05000000000000000000" pitchFamily="2" charset="2"/>
              </a:rPr>
              <a:t>:” shortcuts that you learned in the session on </a:t>
            </a:r>
            <a:r>
              <a:rPr lang="en-US" sz="2400" smtClean="0">
                <a:sym typeface="Wingdings" panose="05000000000000000000" pitchFamily="2" charset="2"/>
              </a:rPr>
              <a:t>searching for data on the web.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18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Need help scraping your data from the web?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Ask </a:t>
            </a:r>
            <a:r>
              <a:rPr lang="en-US" dirty="0"/>
              <a:t>the School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Join </a:t>
            </a:r>
            <a:r>
              <a:rPr lang="en-US" dirty="0"/>
              <a:t>the data driven journalism </a:t>
            </a:r>
            <a:r>
              <a:rPr lang="en-US" dirty="0" err="1"/>
              <a:t>listserve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Join </a:t>
            </a:r>
            <a:r>
              <a:rPr lang="en-US" dirty="0"/>
              <a:t>the Hacks/Hackers Nairobi </a:t>
            </a:r>
            <a:r>
              <a:rPr lang="en-US" dirty="0" smtClean="0"/>
              <a:t>Google group </a:t>
            </a:r>
            <a:r>
              <a:rPr lang="en-US" dirty="0"/>
              <a:t>and go to the next meeting or </a:t>
            </a:r>
            <a:r>
              <a:rPr lang="en-US" dirty="0" smtClean="0"/>
              <a:t>post your </a:t>
            </a:r>
            <a:r>
              <a:rPr lang="en-US" dirty="0"/>
              <a:t>question and ask for volunteers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Visit </a:t>
            </a:r>
            <a:r>
              <a:rPr lang="en-US" dirty="0"/>
              <a:t>the </a:t>
            </a:r>
            <a:r>
              <a:rPr lang="en-US" dirty="0" err="1"/>
              <a:t>Internews</a:t>
            </a:r>
            <a:r>
              <a:rPr lang="en-US" dirty="0"/>
              <a:t> data journalism team 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Register for a free import.io account and try it </a:t>
            </a:r>
            <a:r>
              <a:rPr lang="en-US" dirty="0" smtClean="0"/>
              <a:t>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</a:t>
            </a:r>
            <a:r>
              <a:rPr lang="en-US" dirty="0" smtClean="0"/>
              <a:t>out </a:t>
            </a:r>
            <a:r>
              <a:rPr lang="en-US" dirty="0" smtClean="0">
                <a:hlinkClick r:id="rId2"/>
              </a:rPr>
              <a:t>Outwit Hub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plug-ins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Autofit/>
          </a:bodyPr>
          <a:lstStyle/>
          <a:p>
            <a:pPr marL="457200" lvl="0" indent="-419100">
              <a:buSzPct val="100000"/>
              <a:buFont typeface="Arial"/>
              <a:buChar char="●"/>
            </a:pPr>
            <a:r>
              <a:rPr lang="en" sz="2400" dirty="0">
                <a:latin typeface="+mn-lt"/>
              </a:rPr>
              <a:t>Browser scrapers: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Dafizilla Table2Clipboard</a:t>
            </a:r>
            <a:r>
              <a:rPr lang="en" sz="2400" dirty="0"/>
              <a:t> for Mozilla Firefox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Scraper Extension</a:t>
            </a:r>
            <a:r>
              <a:rPr lang="en" sz="2400" dirty="0"/>
              <a:t> for Chrome</a:t>
            </a:r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" sz="2400" dirty="0">
                <a:latin typeface="+mn-lt"/>
              </a:rPr>
              <a:t>Allow you to select tables on a website, including specific rows and columns</a:t>
            </a:r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" sz="2400" dirty="0">
                <a:latin typeface="+mn-lt"/>
              </a:rPr>
              <a:t>Copy the data tables and either create a Google spreadsheet or paste into a blank Excel file</a:t>
            </a:r>
          </a:p>
        </p:txBody>
      </p:sp>
    </p:spTree>
    <p:extLst>
      <p:ext uri="{BB962C8B-B14F-4D97-AF65-F5344CB8AC3E}">
        <p14:creationId xmlns:p14="http://schemas.microsoft.com/office/powerpoint/2010/main" val="4166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browser extensions </a:t>
            </a:r>
            <a:r>
              <a:rPr lang="en-US" dirty="0"/>
              <a:t>e</a:t>
            </a:r>
            <a:r>
              <a:rPr lang="en-US" dirty="0" smtClean="0"/>
              <a:t>xercise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5381" y="1588144"/>
            <a:ext cx="6263375" cy="4482150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Font typeface="+mj-lt"/>
              <a:buAutoNum type="arabicPeriod"/>
            </a:pPr>
            <a:r>
              <a:rPr lang="en" sz="2400" dirty="0" smtClean="0">
                <a:latin typeface="+mn-lt"/>
              </a:rPr>
              <a:t>The appropriate browser extension should be installed: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Dafizilla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Table2Clipboard</a:t>
            </a:r>
            <a:r>
              <a:rPr lang="en" sz="2400" dirty="0"/>
              <a:t> for Mozilla Firefox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Scraper Extension</a:t>
            </a:r>
            <a:r>
              <a:rPr lang="en" sz="2400" dirty="0"/>
              <a:t> for Chrome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" sz="2400" dirty="0" smtClean="0">
                <a:latin typeface="+mn-lt"/>
              </a:rPr>
              <a:t>Go to </a:t>
            </a:r>
            <a:r>
              <a:rPr lang="en" sz="2400" dirty="0" smtClean="0">
                <a:latin typeface="+mn-lt"/>
                <a:hlinkClick r:id="rId5"/>
              </a:rPr>
              <a:t>KNBS County Statistics</a:t>
            </a:r>
            <a:endParaRPr lang="en" sz="2400" dirty="0" smtClean="0">
              <a:latin typeface="+mn-lt"/>
            </a:endParaRPr>
          </a:p>
          <a:p>
            <a:pPr marL="38100" lvl="0">
              <a:buSzPct val="100000"/>
            </a:pPr>
            <a:r>
              <a:rPr lang="en" sz="2400" dirty="0" smtClean="0">
                <a:latin typeface="+mn-lt"/>
              </a:rPr>
              <a:t>3. If you are using the Chrome, highlight part of the table, right click and select ‘Scrape similar’ then Export to Google docs.</a:t>
            </a:r>
          </a:p>
          <a:p>
            <a:pPr marL="38100" lvl="0">
              <a:buSzPct val="100000"/>
            </a:pPr>
            <a:r>
              <a:rPr lang="en" sz="2400" dirty="0" smtClean="0">
                <a:latin typeface="+mn-lt"/>
              </a:rPr>
              <a:t>If you are using Mozilla, right click on the table and select “Table2Clipboard’ and copy whole table. Then open an Excel file and paste.</a:t>
            </a: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browser extensions </a:t>
            </a:r>
            <a:r>
              <a:rPr lang="en-US" dirty="0"/>
              <a:t>e</a:t>
            </a:r>
            <a:r>
              <a:rPr lang="en-US" dirty="0" smtClean="0"/>
              <a:t>xercise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34" y="1468426"/>
            <a:ext cx="7293166" cy="48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Google spreadsheets and </a:t>
            </a:r>
            <a:r>
              <a:rPr lang="en-US" dirty="0" smtClean="0">
                <a:hlinkClick r:id="rId3"/>
              </a:rPr>
              <a:t>Import 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>
                <a:hlinkClick r:id="rId4"/>
              </a:rPr>
              <a:t>http://en.wikipedia.org/wiki/China_at_the_Olympics</a:t>
            </a:r>
            <a:endParaRPr lang="en-US" sz="2400" dirty="0"/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Open a Google Spreadsheet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Type in =</a:t>
            </a:r>
            <a:r>
              <a:rPr lang="en-US" sz="2400" dirty="0" err="1"/>
              <a:t>importHTML</a:t>
            </a:r>
            <a:r>
              <a:rPr lang="en-US" sz="2400" dirty="0"/>
              <a:t>("http://en.wikipedia.org/wiki/</a:t>
            </a:r>
            <a:r>
              <a:rPr lang="en-US" sz="2400" dirty="0" err="1"/>
              <a:t>China_at_the_Olympics","table",7</a:t>
            </a:r>
            <a:r>
              <a:rPr lang="en-US" sz="2400" dirty="0"/>
              <a:t>)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=function(“</a:t>
            </a:r>
            <a:r>
              <a:rPr lang="en-US" sz="2400" dirty="0" err="1"/>
              <a:t>url</a:t>
            </a:r>
            <a:r>
              <a:rPr lang="en-US" sz="2400" dirty="0"/>
              <a:t>”, “object” , number)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508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87EC0-7867-4D1D-A103-812AA11CCF3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c276d07f-d789-4d6c-a889-e8924010ee82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513</Words>
  <Application>Microsoft Office PowerPoint</Application>
  <PresentationFormat>On-screen Show (4:3)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Office Theme</vt:lpstr>
      <vt:lpstr>Converting data to friendlier formats</vt:lpstr>
      <vt:lpstr>Contents</vt:lpstr>
      <vt:lpstr>Contents</vt:lpstr>
      <vt:lpstr>Scraping data using plug-ins</vt:lpstr>
      <vt:lpstr>Contents</vt:lpstr>
      <vt:lpstr>Scraping data using browser extensions exercise </vt:lpstr>
      <vt:lpstr>Scraping data using browser extensions exercise </vt:lpstr>
      <vt:lpstr>Contents</vt:lpstr>
      <vt:lpstr>Scraping data using Google spreadsheets and Import HTML</vt:lpstr>
      <vt:lpstr>Scraping data using Google spreadsheets and Import HTML</vt:lpstr>
      <vt:lpstr>Scraping data using Google spreadsheets and Import HTML</vt:lpstr>
      <vt:lpstr>Contents</vt:lpstr>
      <vt:lpstr>Scraping data exercise</vt:lpstr>
      <vt:lpstr>Summary and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118</cp:revision>
  <dcterms:created xsi:type="dcterms:W3CDTF">2012-01-25T18:54:33Z</dcterms:created>
  <dcterms:modified xsi:type="dcterms:W3CDTF">2014-05-30T08:24:21Z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