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A2FED-7E1F-46FA-A3B3-4D20277503ED}" type="datetimeFigureOut">
              <a:rPr lang="en-US" smtClean="0"/>
              <a:pPr/>
              <a:t>5/28/2014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C793F-62FC-48F1-BEE1-962F743366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C793F-62FC-48F1-BEE1-962F743366B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6B8-0AF8-45A6-9843-5A1C902C0335}" type="datetimeFigureOut">
              <a:rPr lang="en-US" smtClean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F948-BA24-41B6-8543-AF3308D62F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6B8-0AF8-45A6-9843-5A1C902C0335}" type="datetimeFigureOut">
              <a:rPr lang="en-US" smtClean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F948-BA24-41B6-8543-AF3308D62F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6B8-0AF8-45A6-9843-5A1C902C0335}" type="datetimeFigureOut">
              <a:rPr lang="en-US" smtClean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F948-BA24-41B6-8543-AF3308D62F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6B8-0AF8-45A6-9843-5A1C902C0335}" type="datetimeFigureOut">
              <a:rPr lang="en-US" smtClean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F948-BA24-41B6-8543-AF3308D62F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6B8-0AF8-45A6-9843-5A1C902C0335}" type="datetimeFigureOut">
              <a:rPr lang="en-US" smtClean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F948-BA24-41B6-8543-AF3308D62F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6B8-0AF8-45A6-9843-5A1C902C0335}" type="datetimeFigureOut">
              <a:rPr lang="en-US" smtClean="0"/>
              <a:pPr/>
              <a:t>5/28/2014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F948-BA24-41B6-8543-AF3308D62F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6B8-0AF8-45A6-9843-5A1C902C0335}" type="datetimeFigureOut">
              <a:rPr lang="en-US" smtClean="0"/>
              <a:pPr/>
              <a:t>5/28/2014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F948-BA24-41B6-8543-AF3308D62F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6B8-0AF8-45A6-9843-5A1C902C0335}" type="datetimeFigureOut">
              <a:rPr lang="en-US" smtClean="0"/>
              <a:pPr/>
              <a:t>5/28/2014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F948-BA24-41B6-8543-AF3308D62F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6B8-0AF8-45A6-9843-5A1C902C0335}" type="datetimeFigureOut">
              <a:rPr lang="en-US" smtClean="0"/>
              <a:pPr/>
              <a:t>5/28/2014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F948-BA24-41B6-8543-AF3308D62F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6B8-0AF8-45A6-9843-5A1C902C0335}" type="datetimeFigureOut">
              <a:rPr lang="en-US" smtClean="0"/>
              <a:pPr/>
              <a:t>5/28/2014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F948-BA24-41B6-8543-AF3308D62F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86B8-0AF8-45A6-9843-5A1C902C0335}" type="datetimeFigureOut">
              <a:rPr lang="en-US" smtClean="0"/>
              <a:pPr/>
              <a:t>5/28/2014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F948-BA24-41B6-8543-AF3308D62F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886B8-0AF8-45A6-9843-5A1C902C0335}" type="datetimeFigureOut">
              <a:rPr lang="en-US" smtClean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FF948-BA24-41B6-8543-AF3308D62F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preterm%20Datasets.xlsx" TargetMode="External"/><Relationship Id="rId4" Type="http://schemas.openxmlformats.org/officeDocument/2006/relationships/hyperlink" Target="http://internewskenya.org/dataportal/categorylist/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INTERELATIONSHIP SLIDE (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8690578" cy="6096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95400" y="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Finding interrelationships in data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60960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96200" y="6096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 action="ppaction://hlinkfile"/>
              </a:rPr>
              <a:t>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At its  best data journalism involves analyzing</a:t>
            </a:r>
          </a:p>
          <a:p>
            <a:pPr>
              <a:buNone/>
            </a:pPr>
            <a:r>
              <a:rPr lang="en-US" dirty="0" smtClean="0"/>
              <a:t> 	different datasets to reveal something new.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Whenever you receive or locate data on a</a:t>
            </a:r>
          </a:p>
          <a:p>
            <a:pPr>
              <a:buNone/>
            </a:pPr>
            <a:r>
              <a:rPr lang="en-US" dirty="0" smtClean="0"/>
              <a:t>	certain issue  always ask if you can</a:t>
            </a:r>
          </a:p>
          <a:p>
            <a:pPr>
              <a:buNone/>
            </a:pPr>
            <a:r>
              <a:rPr lang="en-US" dirty="0" smtClean="0"/>
              <a:t>	relate it from other data to reveal more insights.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Physician emigration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Exercise</a:t>
            </a:r>
            <a:endParaRPr lang="en-US" dirty="0" smtClean="0"/>
          </a:p>
          <a:p>
            <a:r>
              <a:rPr lang="en-US" dirty="0" smtClean="0"/>
              <a:t>Find the total number of doctors emigrating from the represented African countries.</a:t>
            </a:r>
          </a:p>
          <a:p>
            <a:r>
              <a:rPr lang="en-US" dirty="0" smtClean="0"/>
              <a:t>How many doctors have emigrated from Kenya?</a:t>
            </a:r>
          </a:p>
          <a:p>
            <a:r>
              <a:rPr lang="en-US" dirty="0" smtClean="0"/>
              <a:t>Which country the highest number of doctors who have emigrated? Which country has the least?</a:t>
            </a:r>
          </a:p>
          <a:p>
            <a:r>
              <a:rPr lang="en-US" dirty="0" smtClean="0"/>
              <a:t>What is Kenya’s rank?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other datasets would your consider if you were to write a story about cost of doctors emigration to Kenya?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Mine at least three of those datasets.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Life expectancy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Dataset: Life </a:t>
            </a:r>
            <a:r>
              <a:rPr lang="en-US" b="1" dirty="0" smtClean="0"/>
              <a:t>expectancy versus GDP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Give the life expectancy and GDP rank for each</a:t>
            </a:r>
          </a:p>
          <a:p>
            <a:pPr>
              <a:buNone/>
            </a:pPr>
            <a:r>
              <a:rPr lang="en-US" dirty="0" smtClean="0"/>
              <a:t>country?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Is there any link between life expectancy and</a:t>
            </a:r>
          </a:p>
          <a:p>
            <a:pPr>
              <a:buNone/>
            </a:pPr>
            <a:r>
              <a:rPr lang="en-US" dirty="0" smtClean="0"/>
              <a:t>GDP?</a:t>
            </a:r>
          </a:p>
          <a:p>
            <a:pPr>
              <a:buNone/>
            </a:pPr>
            <a:r>
              <a:rPr lang="en-US" i="1" dirty="0" smtClean="0"/>
              <a:t>Hans Rosling playback.</a:t>
            </a:r>
            <a:endParaRPr lang="en-US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117</Words>
  <Application>Microsoft Office PowerPoint</Application>
  <PresentationFormat>On-screen Show (4:3)</PresentationFormat>
  <Paragraphs>27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Physician emigration dataset</vt:lpstr>
      <vt:lpstr>Slide 4</vt:lpstr>
      <vt:lpstr> Life expectancy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dotieno</dc:creator>
  <cp:lastModifiedBy>dotieno</cp:lastModifiedBy>
  <cp:revision>13</cp:revision>
  <dcterms:created xsi:type="dcterms:W3CDTF">2013-08-16T16:15:28Z</dcterms:created>
  <dcterms:modified xsi:type="dcterms:W3CDTF">2014-05-27T21:36:48Z</dcterms:modified>
</cp:coreProperties>
</file>