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7212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11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380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4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45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82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33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57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05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36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30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33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99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25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95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ina_at_the_Olymp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erwiki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publica.org/nerds/item/doc-dollars-guides-collecting-the-dat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sk.schoolofdata.org/question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port.io/" TargetMode="External"/><Relationship Id="rId5" Type="http://schemas.openxmlformats.org/officeDocument/2006/relationships/hyperlink" Target="http://open.dapper.net/" TargetMode="External"/><Relationship Id="rId4" Type="http://schemas.openxmlformats.org/officeDocument/2006/relationships/hyperlink" Target="http://datadrivenjournalism.net/mailingli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be.web.psi.ch/pdfs/_2012_LEA_Audit/LEA0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cloud.org/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oc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is.usda.gov/wps/wcm/connect/c3dab827-151d-4373-917f-139db6a2466d/China_2013_Poultry_Processing.pdf?MOD=AJPER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dafizilla-table2clipboar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scraper/mbigbapnjcgaffohmbkdlecaccepngjd?hl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Tools for scraping </a:t>
            </a:r>
            <a:r>
              <a:rPr lang="en" dirty="0" smtClean="0"/>
              <a:t>data</a:t>
            </a:r>
            <a:endParaRPr lang="en" dirty="0"/>
          </a:p>
          <a:p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 dirty="0" smtClean="0"/>
              <a:t>Converting </a:t>
            </a:r>
            <a:r>
              <a:rPr lang="en" sz="3600" dirty="0"/>
              <a:t>data to friendly formats</a:t>
            </a:r>
          </a:p>
          <a:p>
            <a:endParaRPr lang="en" sz="36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Try it!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Google: “demographics of India”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Open wikipedia entry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Highlight table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Right click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In Chrome, </a:t>
            </a:r>
            <a:r>
              <a:rPr lang="en" dirty="0" smtClean="0"/>
              <a:t>select part of chart and </a:t>
            </a:r>
            <a:r>
              <a:rPr lang="en" dirty="0"/>
              <a:t>“Scrape similar” and “Export to Google Docs”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In Firefox, </a:t>
            </a:r>
            <a:r>
              <a:rPr lang="en" dirty="0" smtClean="0"/>
              <a:t>select whole chart and </a:t>
            </a:r>
            <a:r>
              <a:rPr lang="en" dirty="0"/>
              <a:t>“Table2Clipboard,” “Copy whole table” and paste in Google Doc or Excel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Google Docs Import HTML</a:t>
            </a: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SzPct val="100000"/>
              <a:buFont typeface="Arial"/>
              <a:buChar char="●"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en.wikipedia.org/wiki/China_at_the_Olympics</a:t>
            </a:r>
            <a:endParaRPr lang="en-US" dirty="0" smtClean="0"/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-US" dirty="0" smtClean="0"/>
              <a:t>Open a Google Spreadsheet</a:t>
            </a:r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-US" dirty="0" smtClean="0"/>
              <a:t>Type in </a:t>
            </a:r>
            <a:r>
              <a:rPr lang="en-US" dirty="0"/>
              <a:t>=</a:t>
            </a:r>
            <a:r>
              <a:rPr lang="en-US" dirty="0" err="1"/>
              <a:t>importHTML</a:t>
            </a:r>
            <a:r>
              <a:rPr lang="en-US" dirty="0"/>
              <a:t>("http://en.wikipedia.org/wiki/China_at_the_Olympics","table",7</a:t>
            </a:r>
            <a:r>
              <a:rPr lang="en-US" dirty="0" smtClean="0"/>
              <a:t>)</a:t>
            </a:r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-US" dirty="0" smtClean="0"/>
              <a:t>=function(“</a:t>
            </a:r>
            <a:r>
              <a:rPr lang="en-US" dirty="0" err="1" smtClean="0"/>
              <a:t>url</a:t>
            </a:r>
            <a:r>
              <a:rPr lang="en-US" dirty="0" smtClean="0"/>
              <a:t>”, “object” , number)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522148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ScraperWiki</a:t>
            </a:r>
            <a:r>
              <a:rPr lang="en"/>
              <a:t>: more complicated!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1560909"/>
            <a:ext cx="9144000" cy="510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Scraping for Journalism: A Guide for Collecting Data by ProPublica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1560909"/>
            <a:ext cx="9144000" cy="510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Need help scraping data?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Ask the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School of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Data.</a:t>
            </a: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Join the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data driven journalism</a:t>
            </a:r>
            <a:r>
              <a:rPr lang="en" dirty="0"/>
              <a:t> </a:t>
            </a:r>
            <a:r>
              <a:rPr lang="en" dirty="0" smtClean="0"/>
              <a:t>listserve.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Join </a:t>
            </a:r>
            <a:r>
              <a:rPr lang="en" dirty="0" smtClean="0"/>
              <a:t>Hacks/Hackers and </a:t>
            </a:r>
            <a:r>
              <a:rPr lang="en" dirty="0"/>
              <a:t>go to the next meeting or post your question and ask for </a:t>
            </a:r>
            <a:r>
              <a:rPr lang="en" dirty="0" smtClean="0"/>
              <a:t>volunteers.</a:t>
            </a:r>
            <a:endParaRPr lang="en" dirty="0"/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" dirty="0" smtClean="0"/>
              <a:t>Check out </a:t>
            </a:r>
            <a:r>
              <a:rPr lang="en-US" dirty="0">
                <a:hlinkClick r:id="rId5"/>
              </a:rPr>
              <a:t>http://open.dapper.net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and </a:t>
            </a:r>
            <a:r>
              <a:rPr lang="en-US" dirty="0">
                <a:hlinkClick r:id="rId6"/>
              </a:rPr>
              <a:t>http://import.io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for online scraping tools.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44"/>
            <a:ext cx="8229600" cy="662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PDFs</a:t>
            </a:r>
          </a:p>
        </p:txBody>
      </p:sp>
      <p:cxnSp>
        <p:nvCxnSpPr>
          <p:cNvPr id="30" name="Shape 30"/>
          <p:cNvCxnSpPr/>
          <p:nvPr/>
        </p:nvCxnSpPr>
        <p:spPr>
          <a:xfrm>
            <a:off x="4556000" y="855987"/>
            <a:ext cx="7499" cy="4742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 txBox="1"/>
          <p:nvPr/>
        </p:nvSpPr>
        <p:spPr>
          <a:xfrm>
            <a:off x="1157450" y="1576875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F3F3F3"/>
                </a:solidFill>
              </a:rPr>
              <a:t>Scanned Images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5793850" y="1773625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F3F3F3"/>
                </a:solidFill>
              </a:rPr>
              <a:t>Computer-generated (searchable)</a:t>
            </a:r>
          </a:p>
          <a:p>
            <a:endParaRPr lang="en" sz="1800" b="1">
              <a:solidFill>
                <a:srgbClr val="F3F3F3"/>
              </a:solidFill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7014100" y="2529537"/>
            <a:ext cx="7499" cy="4742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>
            <a:off x="5941650" y="300385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flipH="1">
            <a:off x="5709599" y="301855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39"/>
          <p:cNvCxnSpPr/>
          <p:nvPr/>
        </p:nvCxnSpPr>
        <p:spPr>
          <a:xfrm>
            <a:off x="7966650" y="300385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148550"/>
            <a:ext cx="1847850" cy="2609850"/>
          </a:xfrm>
          <a:prstGeom prst="rect">
            <a:avLst/>
          </a:prstGeom>
        </p:spPr>
      </p:pic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76075" y="3955375"/>
            <a:ext cx="1914525" cy="2686050"/>
          </a:xfrm>
          <a:prstGeom prst="rect">
            <a:avLst/>
          </a:prstGeom>
        </p:spPr>
      </p:pic>
      <p:sp>
        <p:nvSpPr>
          <p:cNvPr id="42" name="Shape 42"/>
          <p:cNvSpPr txBox="1"/>
          <p:nvPr/>
        </p:nvSpPr>
        <p:spPr>
          <a:xfrm>
            <a:off x="4161737" y="3509875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F3F3F3"/>
                </a:solidFill>
              </a:rPr>
              <a:t>Tables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6930237" y="3433675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F3F3F3"/>
                </a:solidFill>
              </a:rPr>
              <a:t>Complex formats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62600" y="3955375"/>
            <a:ext cx="1905000" cy="2686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Tables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Copying and pasting into Excel does not usually work</a:t>
            </a:r>
          </a:p>
          <a:p>
            <a:pPr lvl="0" rtl="0">
              <a:buNone/>
            </a:pPr>
            <a:r>
              <a:rPr lang="en"/>
              <a:t>Free online tools: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cometdocs.com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pdftoexcelonline.com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zamzar.com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pdftoexcel.org</a:t>
            </a:r>
          </a:p>
          <a:p>
            <a:pPr marL="0" lvl="0" indent="0" rtl="0">
              <a:buNone/>
            </a:pPr>
            <a:r>
              <a:rPr lang="en"/>
              <a:t>Free desktop software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tabula.nerdpower.org</a:t>
            </a:r>
          </a:p>
          <a:p>
            <a:pPr marL="457200" lvl="0" indent="0" rtl="0">
              <a:buNone/>
            </a:pPr>
            <a:r>
              <a:rPr lang="en"/>
              <a:t>	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Let’s try it!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Open the File: </a:t>
            </a:r>
            <a:r>
              <a:rPr lang="en" dirty="0" smtClean="0">
                <a:hlinkClick r:id="rId3"/>
              </a:rPr>
              <a:t>China Economic Impacts of Pollution in the Country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Make sure you understand the data: read all codes, descriptions and legends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Convert file using one of the free online </a:t>
            </a:r>
            <a:r>
              <a:rPr lang="en" dirty="0" smtClean="0"/>
              <a:t>programs. We want to extract Table 2.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Review xls or csv file and evaluate whether the resulting tables are usable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Clean up table, eliminating unnecessary </a:t>
            </a:r>
            <a:r>
              <a:rPr lang="en" dirty="0" smtClean="0"/>
              <a:t>information, rows </a:t>
            </a:r>
            <a:r>
              <a:rPr lang="en" dirty="0"/>
              <a:t>and note data source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Complex Formats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Columns, data divided among various lines, mixed with text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Automatic tools probably won’t work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PDFs will have to be extracted and a programmer will use programming language to create a program to extract the data that you want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Scanned Images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Optical Character Recognition Software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For documents that you can’t search or select text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Quality depends on quality of image, clarity of text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Adobe Acrobat Professional: paid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Google Docs: free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 Cloud</a:t>
            </a:r>
            <a:r>
              <a:rPr lang="en"/>
              <a:t>: free. Advantage is that it allows you to annotate and publish your document as part of a multimedia publication. Your media outlet must request an account.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Scanned Images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Optical Character Recognition Software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For documents that you can’t search or select text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Quality depends on quality of image, clarity of text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Adobe Acrobat Professional: paid</a:t>
            </a:r>
          </a:p>
          <a:p>
            <a:pPr marL="457200" lvl="0" indent="-419100" rt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dirty="0"/>
              <a:t>Google Docs: </a:t>
            </a:r>
            <a:r>
              <a:rPr lang="en" dirty="0" smtClean="0"/>
              <a:t>free</a:t>
            </a:r>
          </a:p>
          <a:p>
            <a:pPr marL="457200" lvl="0" indent="-419100"/>
            <a:r>
              <a:rPr lang="en" dirty="0" smtClean="0"/>
              <a:t>New OCR </a:t>
            </a:r>
            <a:r>
              <a:rPr lang="en-US" dirty="0">
                <a:hlinkClick r:id="rId3"/>
              </a:rPr>
              <a:t>http://www.newocr.com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claims to work in Chinese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Let’s try it!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Open </a:t>
            </a:r>
            <a:r>
              <a:rPr lang="en" dirty="0" smtClean="0">
                <a:hlinkClick r:id="rId3"/>
              </a:rPr>
              <a:t>FSIS inspection letter</a:t>
            </a:r>
            <a:endParaRPr lang="en" dirty="0"/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Open Google Drive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Select “Upload”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Choose “Convert text from PDF and image files to Google Documents”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Review quality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Make corrections by comparing original file to OCR output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Scraping data from the web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Browser scrapers: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Dafizilla Table2Clipboard</a:t>
            </a:r>
            <a:r>
              <a:rPr lang="en"/>
              <a:t> for Mozilla Firefox</a:t>
            </a:r>
          </a:p>
          <a:p>
            <a:pPr marL="914400" lvl="1" indent="-381000" rtl="0"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Scraper Extension</a:t>
            </a:r>
            <a:r>
              <a:rPr lang="en"/>
              <a:t> for Chrome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Allow you to select tables on a website, including specific rows and columns</a:t>
            </a:r>
          </a:p>
          <a:p>
            <a:pPr marL="457200" lvl="0" indent="-419100" rtl="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Copy the data tables and either create a Google spreadsheet or paste into a blank Excel file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516</Words>
  <Application>Microsoft Office PowerPoint</Application>
  <PresentationFormat>On-screen Show (4:3)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Wingdings</vt:lpstr>
      <vt:lpstr>Custom Theme</vt:lpstr>
      <vt:lpstr>Converting data to friendly formats </vt:lpstr>
      <vt:lpstr>PDFs</vt:lpstr>
      <vt:lpstr>Tables</vt:lpstr>
      <vt:lpstr>Let’s try it!</vt:lpstr>
      <vt:lpstr>Complex Formats</vt:lpstr>
      <vt:lpstr>Scanned Images</vt:lpstr>
      <vt:lpstr>Scanned Images</vt:lpstr>
      <vt:lpstr>Let’s try it!</vt:lpstr>
      <vt:lpstr>Scraping data from the web</vt:lpstr>
      <vt:lpstr>Try it!</vt:lpstr>
      <vt:lpstr>Google Docs Import HTML</vt:lpstr>
      <vt:lpstr>ScraperWiki: more complicated!</vt:lpstr>
      <vt:lpstr>Scraping for Journalism: A Guide for Collecting Data by ProPublica</vt:lpstr>
      <vt:lpstr>Need help scraping data?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data to friendly formats</dc:title>
  <dc:creator>Eva</dc:creator>
  <cp:lastModifiedBy>Eva</cp:lastModifiedBy>
  <cp:revision>7</cp:revision>
  <dcterms:modified xsi:type="dcterms:W3CDTF">2013-12-30T03:38:29Z</dcterms:modified>
</cp:coreProperties>
</file>