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3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72C2-C079-4D2E-9294-B074E24ADD31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3B94-0267-4CBA-9574-B984BB58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Architectures for monitor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Jonas Magazinius, Daniel Hedin, Andrei Sabelfeld</a:t>
            </a:r>
          </a:p>
          <a:p>
            <a:r>
              <a:rPr lang="en-US" sz="1600" dirty="0" smtClean="0"/>
              <a:t>Chalmers University of Technology</a:t>
            </a:r>
          </a:p>
          <a:p>
            <a:r>
              <a:rPr lang="en-US" sz="1600" dirty="0" err="1" smtClean="0"/>
              <a:t>WebSand</a:t>
            </a:r>
            <a:r>
              <a:rPr lang="en-US" sz="1600" dirty="0" smtClean="0"/>
              <a:t> meeting</a:t>
            </a:r>
            <a:endParaRPr lang="en-US" sz="1600" dirty="0"/>
          </a:p>
          <a:p>
            <a:r>
              <a:rPr lang="en-US" sz="1600" dirty="0" smtClean="0"/>
              <a:t>2013-04-25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73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 driven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85200" y="6308725"/>
            <a:ext cx="406400" cy="228600"/>
          </a:xfrm>
        </p:spPr>
        <p:txBody>
          <a:bodyPr/>
          <a:lstStyle/>
          <a:p>
            <a:fld id="{3A1DA351-F027-44D3-A2E3-D0803F782AE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7932" y="1295400"/>
            <a:ext cx="1361851" cy="1584176"/>
            <a:chOff x="169168" y="2362200"/>
            <a:chExt cx="1361851" cy="158417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23622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 descr="google_logo.png"/>
            <p:cNvPicPr>
              <a:picLocks noChangeAspect="1"/>
            </p:cNvPicPr>
            <p:nvPr/>
          </p:nvPicPr>
          <p:blipFill>
            <a:blip r:embed="rId3" cstate="print"/>
            <a:srcRect l="13576" r="13576" b="86594"/>
            <a:stretch>
              <a:fillRect/>
            </a:stretch>
          </p:blipFill>
          <p:spPr>
            <a:xfrm>
              <a:off x="169168" y="3514328"/>
              <a:ext cx="1361851" cy="432048"/>
            </a:xfrm>
            <a:prstGeom prst="rect">
              <a:avLst/>
            </a:prstGeom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971501" y="1295400"/>
            <a:ext cx="1287780" cy="1402432"/>
            <a:chOff x="3795569" y="1295400"/>
            <a:chExt cx="1287780" cy="1402432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2954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 descr="chalmers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5569" y="2545432"/>
              <a:ext cx="1287780" cy="152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957732" y="1295400"/>
            <a:ext cx="1195668" cy="1674006"/>
            <a:chOff x="164976" y="4572000"/>
            <a:chExt cx="1195668" cy="1674006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4572000"/>
              <a:ext cx="840093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facebook-logo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976" y="5796136"/>
              <a:ext cx="1195668" cy="449870"/>
            </a:xfrm>
            <a:prstGeom prst="rect">
              <a:avLst/>
            </a:prstGeom>
          </p:spPr>
        </p:pic>
      </p:grpSp>
      <p:pic>
        <p:nvPicPr>
          <p:cNvPr id="15" name="Picture 14" descr="d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800" y="4800600"/>
            <a:ext cx="2485677" cy="1702689"/>
          </a:xfrm>
          <a:prstGeom prst="rect">
            <a:avLst/>
          </a:prstGeom>
          <a:effectLst>
            <a:outerShdw blurRad="215900" dist="254000" dir="2700000" algn="tl" rotWithShape="0">
              <a:prstClr val="black">
                <a:alpha val="11000"/>
              </a:prstClr>
            </a:outerShdw>
          </a:effectLst>
        </p:spPr>
      </p:pic>
      <p:pic>
        <p:nvPicPr>
          <p:cNvPr id="16" name="Picture 15" descr="browser_logos-25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4953000"/>
            <a:ext cx="9144000" cy="1709337"/>
          </a:xfrm>
          <a:prstGeom prst="rect">
            <a:avLst/>
          </a:prstGeom>
        </p:spPr>
      </p:pic>
      <p:pic>
        <p:nvPicPr>
          <p:cNvPr id="17" name="Picture 16" descr="Apps-preferences-plugin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800600"/>
            <a:ext cx="685800" cy="685800"/>
          </a:xfrm>
          <a:prstGeom prst="rect">
            <a:avLst/>
          </a:prstGeom>
        </p:spPr>
      </p:pic>
      <p:pic>
        <p:nvPicPr>
          <p:cNvPr id="18" name="Picture 17" descr="Apps-preferences-plugin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05000" y="4800600"/>
            <a:ext cx="685800" cy="685800"/>
          </a:xfrm>
          <a:prstGeom prst="rect">
            <a:avLst/>
          </a:prstGeom>
        </p:spPr>
      </p:pic>
      <p:pic>
        <p:nvPicPr>
          <p:cNvPr id="19" name="Picture 18" descr="Apps-preferences-plugin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7600" y="4800600"/>
            <a:ext cx="685800" cy="685800"/>
          </a:xfrm>
          <a:prstGeom prst="rect">
            <a:avLst/>
          </a:prstGeom>
        </p:spPr>
      </p:pic>
      <p:pic>
        <p:nvPicPr>
          <p:cNvPr id="20" name="Picture 19" descr="Apps-preferences-plugin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10200" y="4876800"/>
            <a:ext cx="685800" cy="685800"/>
          </a:xfrm>
          <a:prstGeom prst="rect">
            <a:avLst/>
          </a:prstGeom>
        </p:spPr>
      </p:pic>
      <p:pic>
        <p:nvPicPr>
          <p:cNvPr id="21" name="Picture 20" descr="Apps-preferences-plugin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5200" y="4953000"/>
            <a:ext cx="685800" cy="685800"/>
          </a:xfrm>
          <a:prstGeom prst="rect">
            <a:avLst/>
          </a:prstGeom>
        </p:spPr>
      </p:pic>
      <p:sp>
        <p:nvSpPr>
          <p:cNvPr id="22" name="Left-Up Arrow 21"/>
          <p:cNvSpPr/>
          <p:nvPr/>
        </p:nvSpPr>
        <p:spPr>
          <a:xfrm rot="16200000">
            <a:off x="1966632" y="2324100"/>
            <a:ext cx="2514600" cy="2286000"/>
          </a:xfrm>
          <a:prstGeom prst="leftUpArrow">
            <a:avLst>
              <a:gd name="adj1" fmla="val 5165"/>
              <a:gd name="adj2" fmla="val 7920"/>
              <a:gd name="adj3" fmla="val 80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Up Arrow 22"/>
          <p:cNvSpPr/>
          <p:nvPr/>
        </p:nvSpPr>
        <p:spPr>
          <a:xfrm rot="10800000">
            <a:off x="4900332" y="2209800"/>
            <a:ext cx="2209800" cy="2514600"/>
          </a:xfrm>
          <a:prstGeom prst="leftUpArrow">
            <a:avLst>
              <a:gd name="adj1" fmla="val 5165"/>
              <a:gd name="adj2" fmla="val 7920"/>
              <a:gd name="adj3" fmla="val 80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4443132" y="2743200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pps-preferences-plugin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6600" y="4267200"/>
            <a:ext cx="2438400" cy="2438400"/>
          </a:xfrm>
          <a:prstGeom prst="rect">
            <a:avLst/>
          </a:prstGeom>
        </p:spPr>
      </p:pic>
      <p:sp>
        <p:nvSpPr>
          <p:cNvPr id="26" name="Up-Down Arrow 25"/>
          <p:cNvSpPr/>
          <p:nvPr/>
        </p:nvSpPr>
        <p:spPr>
          <a:xfrm rot="2528213">
            <a:off x="6074655" y="2833734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9049507">
            <a:off x="2725953" y="2830159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hocolate-chip-cookie_0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5400" y="2895600"/>
            <a:ext cx="761627" cy="828651"/>
          </a:xfrm>
          <a:prstGeom prst="rect">
            <a:avLst/>
          </a:prstGeom>
        </p:spPr>
      </p:pic>
      <p:pic>
        <p:nvPicPr>
          <p:cNvPr id="29" name="Picture 28" descr="chocolate-chip-cookie_0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2800" y="2971800"/>
            <a:ext cx="761627" cy="828651"/>
          </a:xfrm>
          <a:prstGeom prst="rect">
            <a:avLst/>
          </a:prstGeom>
        </p:spPr>
      </p:pic>
      <p:sp>
        <p:nvSpPr>
          <p:cNvPr id="30" name="Rounded Rectangular Callout 29"/>
          <p:cNvSpPr/>
          <p:nvPr/>
        </p:nvSpPr>
        <p:spPr>
          <a:xfrm>
            <a:off x="4953000" y="457200"/>
            <a:ext cx="2362200" cy="914400"/>
          </a:xfrm>
          <a:prstGeom prst="wedgeRoundRectCallout">
            <a:avLst>
              <a:gd name="adj1" fmla="val -53091"/>
              <a:gd name="adj2" fmla="val 8219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Hand over your passwords!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8963" y="3276600"/>
            <a:ext cx="84009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Up-Down Arrow 31"/>
          <p:cNvSpPr/>
          <p:nvPr/>
        </p:nvSpPr>
        <p:spPr>
          <a:xfrm rot="3512989">
            <a:off x="5848374" y="2185018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 rot="18001927">
            <a:off x="3005234" y="2165673"/>
            <a:ext cx="381000" cy="205740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  <p:bldP spid="30" grpId="0" animBg="1"/>
      <p:bldP spid="30" grpId="1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browsers JavaScript engine</a:t>
            </a:r>
          </a:p>
          <a:p>
            <a:pPr lvl="1"/>
            <a:r>
              <a:rPr lang="en-US" dirty="0" smtClean="0"/>
              <a:t>Turn off the engine</a:t>
            </a:r>
          </a:p>
          <a:p>
            <a:pPr lvl="1"/>
            <a:r>
              <a:rPr lang="en-US" dirty="0" smtClean="0"/>
              <a:t>Traverse the page</a:t>
            </a:r>
          </a:p>
          <a:p>
            <a:pPr lvl="1"/>
            <a:r>
              <a:rPr lang="en-US" dirty="0" smtClean="0"/>
              <a:t>Monitor interprets all scripts in order</a:t>
            </a:r>
          </a:p>
          <a:p>
            <a:pPr lvl="1"/>
            <a:r>
              <a:rPr lang="en-US" dirty="0" smtClean="0"/>
              <a:t>Hook all events</a:t>
            </a:r>
          </a:p>
          <a:p>
            <a:endParaRPr lang="en-US" dirty="0"/>
          </a:p>
          <a:p>
            <a:r>
              <a:rPr lang="en-US" dirty="0" smtClean="0"/>
              <a:t>Implemented as an extension for Firefox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Direct control over policies</a:t>
            </a:r>
          </a:p>
          <a:p>
            <a:r>
              <a:rPr lang="en-US" dirty="0" smtClean="0"/>
              <a:t>Cannot be bypassed</a:t>
            </a:r>
          </a:p>
          <a:p>
            <a:pPr lvl="1"/>
            <a:r>
              <a:rPr lang="en-US" dirty="0" smtClean="0"/>
              <a:t>JavaScript won’t execute since engine is turned off</a:t>
            </a:r>
          </a:p>
          <a:p>
            <a:r>
              <a:rPr lang="en-US" dirty="0" smtClean="0"/>
              <a:t>Protocol agnostic (HTTP/HTTPS)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Execution order must match</a:t>
            </a:r>
          </a:p>
          <a:p>
            <a:r>
              <a:rPr lang="en-US" dirty="0" err="1" smtClean="0"/>
              <a:t>document.write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mtClean="0"/>
              <a:t>Must run with </a:t>
            </a:r>
            <a:r>
              <a:rPr lang="en-US" dirty="0" smtClean="0"/>
              <a:t>privilege of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proxy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proxy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 driven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108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Architectures for monitor distribution</vt:lpstr>
      <vt:lpstr>PowerPoint Presentation</vt:lpstr>
      <vt:lpstr>Browser extension</vt:lpstr>
      <vt:lpstr>Browser extension</vt:lpstr>
      <vt:lpstr>Web proxy</vt:lpstr>
      <vt:lpstr>Web proxy</vt:lpstr>
      <vt:lpstr>Suffix proxy</vt:lpstr>
      <vt:lpstr>Suffix proxy</vt:lpstr>
      <vt:lpstr>Integrator driven</vt:lpstr>
      <vt:lpstr>Integrator driven</vt:lpstr>
    </vt:vector>
  </TitlesOfParts>
  <Company>Chalmers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Magazinius</dc:creator>
  <cp:lastModifiedBy>Jonas Magazinius</cp:lastModifiedBy>
  <cp:revision>5</cp:revision>
  <dcterms:created xsi:type="dcterms:W3CDTF">2013-04-11T10:42:10Z</dcterms:created>
  <dcterms:modified xsi:type="dcterms:W3CDTF">2013-04-18T08:02:06Z</dcterms:modified>
</cp:coreProperties>
</file>