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7171"/>
    <a:srgbClr val="FF0909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95" autoAdjust="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73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21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9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1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6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4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1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3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6E54-17E0-4D99-89ED-FBCF66C7FA7C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66EB-5DE7-4A8E-B543-401E16DAD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3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jpeg"/><Relationship Id="rId9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-1796760" y="3658027"/>
            <a:ext cx="2857500" cy="2762250"/>
            <a:chOff x="2279101" y="2030503"/>
            <a:chExt cx="2857500" cy="2762250"/>
          </a:xfrm>
        </p:grpSpPr>
        <p:pic>
          <p:nvPicPr>
            <p:cNvPr id="10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101" y="2030503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2416213" y="2930704"/>
              <a:ext cx="2720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一期</a:t>
              </a:r>
              <a:endParaRPr lang="en-US" altLang="ja-JP" sz="4800" b="1" dirty="0" smtClean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  <a:p>
              <a:r>
                <a:rPr lang="ja-JP" altLang="en-US" sz="48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　一会🎐</a:t>
              </a:r>
              <a:endParaRPr kumimoji="1" lang="ja-JP" altLang="en-US" sz="4800" b="1" dirty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-1964812" y="463035"/>
            <a:ext cx="2857500" cy="2762250"/>
            <a:chOff x="-269811" y="320854"/>
            <a:chExt cx="2857500" cy="2762250"/>
          </a:xfrm>
        </p:grpSpPr>
        <p:pic>
          <p:nvPicPr>
            <p:cNvPr id="14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9811" y="320854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-132699" y="1221055"/>
              <a:ext cx="2720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一期</a:t>
              </a:r>
              <a:endParaRPr lang="en-US" altLang="ja-JP" sz="4800" b="1" dirty="0" smtClean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  <a:p>
              <a:r>
                <a:rPr lang="ja-JP" altLang="en-US" sz="48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　一会👘</a:t>
              </a:r>
              <a:endParaRPr kumimoji="1" lang="ja-JP" altLang="en-US" sz="4800" b="1" dirty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115616" y="3745399"/>
            <a:ext cx="3240360" cy="2762250"/>
            <a:chOff x="5213357" y="3717032"/>
            <a:chExt cx="3240360" cy="2762250"/>
          </a:xfrm>
        </p:grpSpPr>
        <p:pic>
          <p:nvPicPr>
            <p:cNvPr id="1026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147" y="3717032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5213357" y="4549676"/>
              <a:ext cx="32403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いちご</a:t>
              </a:r>
              <a:endParaRPr lang="en-US" altLang="ja-JP" sz="4400" b="1" dirty="0" smtClean="0"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  <a:p>
              <a:r>
                <a:rPr lang="ja-JP" altLang="en-US" sz="44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  </a:t>
              </a:r>
              <a:r>
                <a:rPr lang="ja-JP" altLang="en-US" sz="4400" b="1" dirty="0" err="1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いちえ</a:t>
              </a:r>
              <a:r>
                <a:rPr lang="ja-JP" altLang="en-US" sz="4400" b="1" dirty="0" smtClean="0">
                  <a:solidFill>
                    <a:srgbClr val="9999FF"/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👘</a:t>
              </a:r>
              <a:endParaRPr kumimoji="1" lang="ja-JP" altLang="en-US" sz="4400" b="1" dirty="0">
                <a:solidFill>
                  <a:srgbClr val="9999FF"/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5628114" y="5045816"/>
              <a:ext cx="2293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IchigoIchie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238490" y="686761"/>
            <a:ext cx="2857500" cy="2762250"/>
            <a:chOff x="5780220" y="656591"/>
            <a:chExt cx="2857500" cy="2762250"/>
          </a:xfrm>
        </p:grpSpPr>
        <p:pic>
          <p:nvPicPr>
            <p:cNvPr id="8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220" y="656591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917332" y="1556792"/>
              <a:ext cx="2720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一期</a:t>
              </a:r>
              <a:endParaRPr lang="en-US" altLang="ja-JP" sz="4800" b="1" dirty="0" smtClean="0"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　一会</a:t>
              </a:r>
              <a:r>
                <a:rPr lang="ja-JP" altLang="en-US" sz="4800" b="1" dirty="0" smtClean="0">
                  <a:solidFill>
                    <a:srgbClr val="9999FF"/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🎐</a:t>
              </a:r>
              <a:endParaRPr kumimoji="1" lang="ja-JP" altLang="en-US" sz="4800" b="1" dirty="0">
                <a:solidFill>
                  <a:srgbClr val="9999FF"/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047444" y="2141567"/>
              <a:ext cx="1476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Ichigo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020272" y="2925252"/>
              <a:ext cx="1335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Ichie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4082761" y="359184"/>
            <a:ext cx="2857500" cy="2762250"/>
            <a:chOff x="5780220" y="656591"/>
            <a:chExt cx="2857500" cy="2762250"/>
          </a:xfrm>
        </p:grpSpPr>
        <p:pic>
          <p:nvPicPr>
            <p:cNvPr id="21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220" y="656591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5917332" y="1556792"/>
              <a:ext cx="2720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一期</a:t>
              </a:r>
              <a:endParaRPr lang="en-US" altLang="ja-JP" sz="4800" b="1" dirty="0" smtClean="0"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　一会</a:t>
              </a:r>
              <a:r>
                <a:rPr lang="ja-JP" altLang="en-US" sz="4800" b="1" dirty="0" smtClean="0">
                  <a:solidFill>
                    <a:srgbClr val="9999FF"/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👘</a:t>
              </a:r>
              <a:endParaRPr kumimoji="1" lang="ja-JP" altLang="en-US" sz="4800" b="1" dirty="0">
                <a:solidFill>
                  <a:srgbClr val="9999FF"/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047444" y="2141567"/>
              <a:ext cx="1476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Ichigo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20272" y="2925252"/>
              <a:ext cx="1335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Ichie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91357" y="3710368"/>
            <a:ext cx="3240360" cy="2762250"/>
            <a:chOff x="7350831" y="3710368"/>
            <a:chExt cx="3240360" cy="2762250"/>
          </a:xfrm>
        </p:grpSpPr>
        <p:pic>
          <p:nvPicPr>
            <p:cNvPr id="28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621" y="3710368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7350831" y="4543012"/>
              <a:ext cx="32403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いちご</a:t>
              </a:r>
              <a:endParaRPr lang="en-US" altLang="ja-JP" sz="4400" b="1" dirty="0" smtClean="0"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  <a:p>
              <a:r>
                <a:rPr lang="ja-JP" altLang="en-US" sz="44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  </a:t>
              </a:r>
              <a:r>
                <a:rPr lang="ja-JP" altLang="en-US" sz="4400" b="1" dirty="0" err="1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いちえ</a:t>
              </a:r>
              <a:r>
                <a:rPr lang="ja-JP" altLang="en-US" sz="4400" b="1" dirty="0" smtClean="0">
                  <a:solidFill>
                    <a:srgbClr val="9999FF"/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👘</a:t>
              </a:r>
              <a:endParaRPr kumimoji="1" lang="ja-JP" altLang="en-US" sz="4400" b="1" dirty="0">
                <a:solidFill>
                  <a:srgbClr val="9999FF"/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765588" y="5039152"/>
              <a:ext cx="155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Ichigo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8309349" y="5820050"/>
              <a:ext cx="147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Ichie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804248" y="556712"/>
            <a:ext cx="2857500" cy="2762250"/>
            <a:chOff x="6804248" y="556712"/>
            <a:chExt cx="2857500" cy="2762250"/>
          </a:xfrm>
        </p:grpSpPr>
        <p:pic>
          <p:nvPicPr>
            <p:cNvPr id="34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556712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6941360" y="1456913"/>
              <a:ext cx="2720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一期</a:t>
              </a:r>
              <a:endParaRPr lang="en-US" altLang="ja-JP" sz="4800" b="1" dirty="0" smtClean="0"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  <a:p>
              <a:r>
                <a:rPr lang="ja-JP" altLang="en-US" sz="4800" b="1" dirty="0" smtClean="0">
                  <a:latin typeface="恋文ペン字" panose="02000609000000000000" pitchFamily="1" charset="-128"/>
                  <a:ea typeface="恋文ペン字" panose="02000609000000000000" pitchFamily="1" charset="-128"/>
                </a:rPr>
                <a:t>　一会</a:t>
              </a:r>
              <a:r>
                <a:rPr lang="ja-JP" altLang="en-US" sz="4800" b="1" dirty="0" smtClean="0">
                  <a:solidFill>
                    <a:srgbClr val="9999FF"/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🎐</a:t>
              </a:r>
              <a:endParaRPr kumimoji="1" lang="ja-JP" altLang="en-US" sz="4800" b="1" dirty="0">
                <a:solidFill>
                  <a:srgbClr val="9999FF"/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333846" y="2051289"/>
              <a:ext cx="2293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r>
                <a:rPr lang="en-US" altLang="ja-JP" sz="2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IchigoIchie</a:t>
              </a:r>
              <a:r>
                <a:rPr lang="ja-JP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恋文ペン字" panose="02000609000000000000" pitchFamily="1" charset="-128"/>
                  <a:ea typeface="恋文ペン字" panose="02000609000000000000" pitchFamily="1" charset="-128"/>
                </a:rPr>
                <a:t>～</a:t>
              </a:r>
              <a:endParaRPr kumimoji="1" lang="ja-JP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恋文ペン字" panose="02000609000000000000" pitchFamily="1" charset="-128"/>
                <a:ea typeface="恋文ペン字" panose="02000609000000000000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5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5423034" y="0"/>
            <a:ext cx="3472532" cy="3472532"/>
            <a:chOff x="5423034" y="0"/>
            <a:chExt cx="3472532" cy="3472532"/>
          </a:xfrm>
        </p:grpSpPr>
        <p:pic>
          <p:nvPicPr>
            <p:cNvPr id="14" name="Picture 2" descr="C:\Users\Master\Desktop\natu_momiji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014" y="277466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Master\Desktop\rogo\nenga_hanko_1435489974341.png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034" y="0"/>
              <a:ext cx="3472532" cy="347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5122380" y="3230194"/>
            <a:ext cx="3472532" cy="3472532"/>
            <a:chOff x="409736" y="291071"/>
            <a:chExt cx="3472532" cy="3472532"/>
          </a:xfrm>
        </p:grpSpPr>
        <p:pic>
          <p:nvPicPr>
            <p:cNvPr id="22" name="Picture 5" descr="C:\Users\Master\Desktop\natu_niwa_3-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165" y="836712"/>
              <a:ext cx="1971675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aster\Desktop\rogo\nenga_hanko_1435489974341.png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as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736" y="291071"/>
              <a:ext cx="3472532" cy="347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グループ化 7"/>
          <p:cNvGrpSpPr/>
          <p:nvPr/>
        </p:nvGrpSpPr>
        <p:grpSpPr>
          <a:xfrm>
            <a:off x="-3337926" y="-604204"/>
            <a:ext cx="4334203" cy="4680939"/>
            <a:chOff x="868169" y="2836178"/>
            <a:chExt cx="4334203" cy="4680939"/>
          </a:xfrm>
        </p:grpSpPr>
        <p:pic>
          <p:nvPicPr>
            <p:cNvPr id="6" name="Picture 2" descr="C:\Users\Master\Desktop\yaezakura-2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169" y="2836178"/>
              <a:ext cx="4334203" cy="468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グループ化 4"/>
            <p:cNvGrpSpPr/>
            <p:nvPr/>
          </p:nvGrpSpPr>
          <p:grpSpPr>
            <a:xfrm>
              <a:off x="1400249" y="3039716"/>
              <a:ext cx="1423670" cy="3061485"/>
              <a:chOff x="1400249" y="3039716"/>
              <a:chExt cx="1423670" cy="3061485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1475656" y="3719951"/>
                <a:ext cx="10792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期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400249" y="5085538"/>
                <a:ext cx="9436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会</a:t>
                </a:r>
                <a:endParaRPr kumimoji="1" lang="ja-JP" altLang="en-US" sz="6000" b="1" dirty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639955" y="3039716"/>
                <a:ext cx="11839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一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400249" y="4402744"/>
                <a:ext cx="11546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一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</p:grpSp>
      </p:grpSp>
      <p:grpSp>
        <p:nvGrpSpPr>
          <p:cNvPr id="7" name="グループ化 6"/>
          <p:cNvGrpSpPr/>
          <p:nvPr/>
        </p:nvGrpSpPr>
        <p:grpSpPr>
          <a:xfrm>
            <a:off x="212910" y="1470597"/>
            <a:ext cx="4680939" cy="4334203"/>
            <a:chOff x="9232665" y="4055379"/>
            <a:chExt cx="4680939" cy="4334203"/>
          </a:xfrm>
        </p:grpSpPr>
        <p:pic>
          <p:nvPicPr>
            <p:cNvPr id="19" name="Picture 2" descr="C:\Users\Master\Desktop\yaezakura-2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406033" y="3882011"/>
              <a:ext cx="4334203" cy="468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グループ化 23"/>
            <p:cNvGrpSpPr/>
            <p:nvPr/>
          </p:nvGrpSpPr>
          <p:grpSpPr>
            <a:xfrm>
              <a:off x="11159007" y="4577705"/>
              <a:ext cx="2506091" cy="1648971"/>
              <a:chOff x="642440" y="6108448"/>
              <a:chExt cx="2506091" cy="1648971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1522014" y="6108448"/>
                <a:ext cx="10792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期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204893" y="6741756"/>
                <a:ext cx="9436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会</a:t>
                </a:r>
                <a:endParaRPr kumimoji="1" lang="ja-JP" altLang="en-US" sz="6000" b="1" dirty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642440" y="6143923"/>
                <a:ext cx="11839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一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1522014" y="6616280"/>
                <a:ext cx="11546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0" b="1" dirty="0" smtClean="0">
                    <a:solidFill>
                      <a:schemeClr val="bg1"/>
                    </a:solidFill>
                    <a:latin typeface="魚石行書" panose="02000609000000000000" pitchFamily="1" charset="-128"/>
                    <a:ea typeface="魚石行書" panose="02000609000000000000" pitchFamily="1" charset="-128"/>
                  </a:rPr>
                  <a:t>一</a:t>
                </a:r>
                <a:endParaRPr lang="en-US" altLang="ja-JP" sz="6000" b="1" dirty="0" smtClean="0">
                  <a:solidFill>
                    <a:schemeClr val="bg1"/>
                  </a:solidFill>
                  <a:latin typeface="魚石行書" panose="02000609000000000000" pitchFamily="1" charset="-128"/>
                  <a:ea typeface="魚石行書" panose="02000609000000000000" pitchFamily="1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730608" y="179734"/>
            <a:ext cx="3472532" cy="3472532"/>
            <a:chOff x="834522" y="179251"/>
            <a:chExt cx="3472532" cy="3472532"/>
          </a:xfrm>
        </p:grpSpPr>
        <p:pic>
          <p:nvPicPr>
            <p:cNvPr id="21" name="Picture 2" descr="C:\Users\Master\Desktop\sakura_chou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48680"/>
              <a:ext cx="285750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Master\Desktop\rogo\nenga_hanko_1435489974341.png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as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22" y="179251"/>
              <a:ext cx="3472532" cy="347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137111" y="191947"/>
            <a:ext cx="3291475" cy="3245258"/>
            <a:chOff x="3187446" y="918109"/>
            <a:chExt cx="4171973" cy="4171973"/>
          </a:xfrm>
        </p:grpSpPr>
        <p:pic>
          <p:nvPicPr>
            <p:cNvPr id="24" name="Picture 2" descr="C:\Users\Master\Desktop\sakura_chou-1.jpg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508" y="1789657"/>
              <a:ext cx="285750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Master\Desktop\rogo\nenga_hanko_143548985607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446" y="918109"/>
              <a:ext cx="4171973" cy="417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グループ化 3"/>
          <p:cNvGrpSpPr/>
          <p:nvPr/>
        </p:nvGrpSpPr>
        <p:grpSpPr>
          <a:xfrm>
            <a:off x="395536" y="4033853"/>
            <a:ext cx="3911664" cy="2428875"/>
            <a:chOff x="3291475" y="4033854"/>
            <a:chExt cx="3911664" cy="2428875"/>
          </a:xfrm>
        </p:grpSpPr>
        <p:pic>
          <p:nvPicPr>
            <p:cNvPr id="23" name="Picture 2" descr="C:\Users\Master\Desktop\sakura_chou-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475" y="4033854"/>
              <a:ext cx="285750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3428586" y="4463461"/>
              <a:ext cx="37745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60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一期</a:t>
              </a:r>
              <a:endParaRPr lang="en-US" altLang="ja-JP" sz="6000" b="1" dirty="0" smtClean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  <a:p>
              <a:r>
                <a:rPr lang="ja-JP" altLang="en-US" sz="6000" b="1" dirty="0" smtClean="0">
                  <a:latin typeface="魚石行書" panose="02000609000000000000" pitchFamily="1" charset="-128"/>
                  <a:ea typeface="魚石行書" panose="02000609000000000000" pitchFamily="1" charset="-128"/>
                </a:rPr>
                <a:t>　一会👘</a:t>
              </a:r>
              <a:endParaRPr kumimoji="1" lang="ja-JP" altLang="en-US" sz="6000" b="1" dirty="0">
                <a:latin typeface="魚石行書" panose="02000609000000000000" pitchFamily="1" charset="-128"/>
                <a:ea typeface="魚石行書" panose="02000609000000000000" pitchFamily="1" charset="-128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432576" y="4432519"/>
            <a:ext cx="110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魚石行書" panose="02000609000000000000" pitchFamily="1" charset="-128"/>
                <a:ea typeface="魚石行書" panose="02000609000000000000" pitchFamily="1" charset="-128"/>
              </a:rPr>
              <a:t>🎐</a:t>
            </a:r>
            <a:endParaRPr lang="en-US" altLang="ja-JP" sz="6000" b="1" dirty="0" smtClean="0">
              <a:latin typeface="魚石行書" panose="02000609000000000000" pitchFamily="1" charset="-128"/>
              <a:ea typeface="魚石行書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4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C:\Users\Master\Desktop\miyakowasure-k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496944" cy="14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ster\Desktop\rogo\freefont_logo_kouzangyoush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7" y="188640"/>
            <a:ext cx="5061098" cy="145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Master\Desktop\natu_niwa_3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212" y="3634418"/>
            <a:ext cx="1971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Master\Desktop\haru-akebon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37" y="5184739"/>
            <a:ext cx="33337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Master\Desktop\u-tanabata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342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Master\Desktop\kagaribi-sakura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2350" y="343128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Master\Desktop\sidaresakura-oog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76" y="6464528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-3562349" y="5859433"/>
            <a:ext cx="395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  <a:latin typeface="魚石行書" panose="02000609000000000000" pitchFamily="1" charset="-128"/>
                <a:ea typeface="魚石行書" panose="02000609000000000000" pitchFamily="1" charset="-128"/>
              </a:rPr>
              <a:t>一期一会👘</a:t>
            </a:r>
            <a:endParaRPr kumimoji="1" lang="ja-JP" altLang="en-US" sz="5400" b="1" dirty="0">
              <a:solidFill>
                <a:schemeClr val="bg1"/>
              </a:solidFill>
              <a:latin typeface="魚石行書" panose="02000609000000000000" pitchFamily="1" charset="-128"/>
              <a:ea typeface="魚石行書" panose="02000609000000000000" pitchFamily="1" charset="-128"/>
            </a:endParaRPr>
          </a:p>
        </p:txBody>
      </p:sp>
      <p:pic>
        <p:nvPicPr>
          <p:cNvPr id="10" name="Picture 2" descr="C:\Users\Master\Desktop\yaezakura-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395538"/>
            <a:ext cx="2381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49</Words>
  <Application>Microsoft Office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Master</dc:creator>
  <cp:lastModifiedBy>Master</cp:lastModifiedBy>
  <cp:revision>12</cp:revision>
  <dcterms:created xsi:type="dcterms:W3CDTF">2015-06-28T11:33:40Z</dcterms:created>
  <dcterms:modified xsi:type="dcterms:W3CDTF">2015-06-29T08:38:03Z</dcterms:modified>
</cp:coreProperties>
</file>