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702945" y="1036320"/>
            <a:ext cx="83292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ヘッダーメニューにおいて、マウスオーバー状態で文言が</a:t>
            </a:r>
            <a:r>
              <a:rPr lang="en-US" altLang="ja-JP"/>
              <a:t>Go</a:t>
            </a:r>
            <a:r>
              <a:rPr lang="ja-JP" altLang="en-US"/>
              <a:t>に変化してしまい視認性が悪い為、マウスオーバーした際の文言をマウスオーバーしていない</a:t>
            </a:r>
            <a:r>
              <a:rPr lang="ja-JP" altLang="en-US"/>
              <a:t>状態</a:t>
            </a:r>
            <a:r>
              <a:rPr lang="ja-JP" altLang="en-US"/>
              <a:t>と同一に</a:t>
            </a:r>
            <a:r>
              <a:rPr lang="ja-JP" altLang="en-US"/>
              <a:t>修正する。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-0001</a:t>
            </a:r>
            <a:r>
              <a:rPr lang="ja-JP" altLang="en-US" b="1"/>
              <a:t>　デザインの変更</a:t>
            </a:r>
            <a:endParaRPr lang="ja-JP" altLang="en-US" b="1"/>
          </a:p>
        </p:txBody>
      </p:sp>
      <p:pic>
        <p:nvPicPr>
          <p:cNvPr id="2" name="図形 1" descr="men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2299335"/>
            <a:ext cx="8526145" cy="3267710"/>
          </a:xfrm>
          <a:prstGeom prst="rect">
            <a:avLst/>
          </a:prstGeom>
        </p:spPr>
      </p:pic>
      <p:sp>
        <p:nvSpPr>
          <p:cNvPr id="10" name="四角形 9"/>
          <p:cNvSpPr/>
          <p:nvPr/>
        </p:nvSpPr>
        <p:spPr>
          <a:xfrm>
            <a:off x="3330575" y="4123690"/>
            <a:ext cx="4686935" cy="103378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2" name="テキストボックス 11"/>
          <p:cNvSpPr txBox="1"/>
          <p:nvPr/>
        </p:nvSpPr>
        <p:spPr>
          <a:xfrm>
            <a:off x="302260" y="1046480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702945" y="1036320"/>
            <a:ext cx="8329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デザインの最適化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-0001</a:t>
            </a:r>
            <a:r>
              <a:rPr lang="ja-JP" altLang="en-US" b="1"/>
              <a:t>　デザインの変更</a:t>
            </a:r>
            <a:endParaRPr lang="ja-JP" altLang="en-US" b="1"/>
          </a:p>
        </p:txBody>
      </p:sp>
      <p:sp>
        <p:nvSpPr>
          <p:cNvPr id="12" name="テキストボックス 11"/>
          <p:cNvSpPr txBox="1"/>
          <p:nvPr/>
        </p:nvSpPr>
        <p:spPr>
          <a:xfrm>
            <a:off x="302260" y="1046480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②</a:t>
            </a:r>
            <a:endParaRPr lang="ja-JP" altLang="en-US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782320" y="1545590"/>
            <a:ext cx="832929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変更項目</a:t>
            </a:r>
            <a:endParaRPr lang="ja-JP" altLang="en-US"/>
          </a:p>
          <a:p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背景画像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文字のフォント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文字色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テーブルのボーダー色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テーブルの背景色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ボタンの配色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ヘッダーメニューの配置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Kingsoft Office WPP</Application>
  <PresentationFormat>宽屏</PresentationFormat>
  <Paragraphs>27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7</cp:revision>
  <dcterms:created xsi:type="dcterms:W3CDTF">2016-03-28T10:14:00Z</dcterms:created>
  <dcterms:modified xsi:type="dcterms:W3CDTF">2016-04-05T01:48:13Z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