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-0003</a:t>
            </a:r>
            <a:r>
              <a:rPr lang="ja-JP" altLang="en-US" b="1"/>
              <a:t>支払い方法選択画面の件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385445" y="2123440"/>
            <a:ext cx="3992245" cy="236347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5" name="テキストボックス 14"/>
          <p:cNvSpPr txBox="1"/>
          <p:nvPr/>
        </p:nvSpPr>
        <p:spPr>
          <a:xfrm>
            <a:off x="252730" y="735330"/>
            <a:ext cx="88245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支払い方法の選択でプルダウンメニューを用いていたが、ラジオボタンに変更したい。</a:t>
            </a:r>
            <a:endParaRPr lang="ja-JP" altLang="en-US"/>
          </a:p>
        </p:txBody>
      </p:sp>
      <p:pic>
        <p:nvPicPr>
          <p:cNvPr id="2" name="図形 1" descr="sel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2570480"/>
            <a:ext cx="2828290" cy="1544955"/>
          </a:xfrm>
          <a:prstGeom prst="rect">
            <a:avLst/>
          </a:prstGeom>
        </p:spPr>
      </p:pic>
      <p:cxnSp>
        <p:nvCxnSpPr>
          <p:cNvPr id="3" name="直線矢印コネクタ 2"/>
          <p:cNvCxnSpPr/>
          <p:nvPr/>
        </p:nvCxnSpPr>
        <p:spPr>
          <a:xfrm>
            <a:off x="4599305" y="3398520"/>
            <a:ext cx="318833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形 3" descr="ラジオボタ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135" y="2515870"/>
            <a:ext cx="3905885" cy="1449705"/>
          </a:xfrm>
          <a:prstGeom prst="rect">
            <a:avLst/>
          </a:prstGeom>
        </p:spPr>
      </p:pic>
      <p:sp>
        <p:nvSpPr>
          <p:cNvPr id="5" name="四角形 4"/>
          <p:cNvSpPr/>
          <p:nvPr/>
        </p:nvSpPr>
        <p:spPr>
          <a:xfrm>
            <a:off x="7880350" y="2094865"/>
            <a:ext cx="3992245" cy="236347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8</cp:revision>
  <dcterms:created xsi:type="dcterms:W3CDTF">2016-03-28T10:14:00Z</dcterms:created>
  <dcterms:modified xsi:type="dcterms:W3CDTF">2016-04-08T08:01:47Z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