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-0003</a:t>
            </a:r>
            <a:r>
              <a:rPr lang="ja-JP" altLang="en-US" b="1"/>
              <a:t>支払い方法選択画面の件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>
            <a:off x="385445" y="2123440"/>
            <a:ext cx="3992245" cy="23634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5" name="テキストボックス 14"/>
          <p:cNvSpPr txBox="1"/>
          <p:nvPr/>
        </p:nvSpPr>
        <p:spPr>
          <a:xfrm>
            <a:off x="252730" y="735330"/>
            <a:ext cx="88245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支払い方法の選択項目によって画面を遷移させたい。</a:t>
            </a:r>
            <a:endParaRPr lang="ja-JP" altLang="en-US"/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4599305" y="3398520"/>
            <a:ext cx="31883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 4"/>
          <p:cNvSpPr/>
          <p:nvPr/>
        </p:nvSpPr>
        <p:spPr>
          <a:xfrm>
            <a:off x="7880350" y="2094865"/>
            <a:ext cx="3992245" cy="2363470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12" name="図形 11" descr="craditcardInf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2130" y="2267585"/>
            <a:ext cx="3467735" cy="1885950"/>
          </a:xfrm>
          <a:prstGeom prst="rect">
            <a:avLst/>
          </a:prstGeom>
        </p:spPr>
      </p:pic>
      <p:pic>
        <p:nvPicPr>
          <p:cNvPr id="2" name="図形 1" descr="paySel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2383155"/>
            <a:ext cx="3674745" cy="202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2016-04-08T08:16:30Z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