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95910" y="666115"/>
            <a:ext cx="832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/>
              <a:t>openconnect</a:t>
            </a:r>
            <a:r>
              <a:rPr lang="ja-JP" altLang="en-US"/>
              <a:t>を使って</a:t>
            </a:r>
            <a:r>
              <a:rPr lang="en-US" altLang="ja-JP"/>
              <a:t>loginID</a:t>
            </a:r>
            <a:r>
              <a:rPr lang="ja-JP" altLang="en-US"/>
              <a:t>とパスワードを他</a:t>
            </a:r>
            <a:r>
              <a:rPr lang="ja-JP" altLang="en-US"/>
              <a:t>のサイトでも使えるようにしたい。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-0005openconnect</a:t>
            </a:r>
            <a:r>
              <a:rPr lang="ja-JP" altLang="en-US" b="1"/>
              <a:t>追加の件</a:t>
            </a:r>
            <a:r>
              <a:rPr lang="en-US" altLang="ja-JP"/>
              <a:t> </a:t>
            </a:r>
            <a:endParaRPr lang="en-US" altLang="ja-JP"/>
          </a:p>
        </p:txBody>
      </p:sp>
      <p:sp>
        <p:nvSpPr>
          <p:cNvPr id="10" name="四角形 9"/>
          <p:cNvSpPr/>
          <p:nvPr/>
        </p:nvSpPr>
        <p:spPr>
          <a:xfrm>
            <a:off x="781685" y="1501140"/>
            <a:ext cx="11040745" cy="498602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1" name="円柱 20"/>
          <p:cNvSpPr/>
          <p:nvPr/>
        </p:nvSpPr>
        <p:spPr>
          <a:xfrm>
            <a:off x="4945380" y="1631315"/>
            <a:ext cx="1551940" cy="1409065"/>
          </a:xfrm>
          <a:prstGeom prst="can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ja-JP" b="1">
                <a:solidFill>
                  <a:schemeClr val="tx1"/>
                </a:solidFill>
              </a:rPr>
              <a:t>openconnect</a:t>
            </a:r>
            <a:endParaRPr lang="en-US" altLang="ja-JP" b="1">
              <a:solidFill>
                <a:schemeClr val="tx1"/>
              </a:solidFill>
            </a:endParaRPr>
          </a:p>
        </p:txBody>
      </p:sp>
      <p:sp>
        <p:nvSpPr>
          <p:cNvPr id="25" name="雲 24"/>
          <p:cNvSpPr/>
          <p:nvPr/>
        </p:nvSpPr>
        <p:spPr>
          <a:xfrm>
            <a:off x="1900555" y="4759960"/>
            <a:ext cx="2424430" cy="895985"/>
          </a:xfrm>
          <a:prstGeom prst="cloud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4000" b="1"/>
              <a:t>solare</a:t>
            </a:r>
            <a:endParaRPr lang="en-US" altLang="ja-JP" sz="4000" b="1"/>
          </a:p>
        </p:txBody>
      </p:sp>
      <p:sp>
        <p:nvSpPr>
          <p:cNvPr id="26" name="雲 25"/>
          <p:cNvSpPr/>
          <p:nvPr/>
        </p:nvSpPr>
        <p:spPr>
          <a:xfrm>
            <a:off x="7269480" y="4886960"/>
            <a:ext cx="2424430" cy="895985"/>
          </a:xfrm>
          <a:prstGeom prst="cloud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4000" b="1"/>
              <a:t>UESTO</a:t>
            </a:r>
            <a:endParaRPr lang="en-US" altLang="ja-JP" sz="4000" b="1"/>
          </a:p>
        </p:txBody>
      </p:sp>
      <p:cxnSp>
        <p:nvCxnSpPr>
          <p:cNvPr id="27" name="直線矢印コネクタ 26"/>
          <p:cNvCxnSpPr>
            <a:stCxn id="25" idx="3"/>
          </p:cNvCxnSpPr>
          <p:nvPr/>
        </p:nvCxnSpPr>
        <p:spPr>
          <a:xfrm flipV="1">
            <a:off x="3112770" y="2879090"/>
            <a:ext cx="2179320" cy="19323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ボックス 28"/>
          <p:cNvSpPr txBox="1"/>
          <p:nvPr/>
        </p:nvSpPr>
        <p:spPr>
          <a:xfrm>
            <a:off x="2221865" y="3368675"/>
            <a:ext cx="2006600" cy="404256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altLang="ja-JP"/>
              <a:t>ID</a:t>
            </a:r>
            <a:r>
              <a:rPr lang="ja-JP" altLang="en-US"/>
              <a:t>とパスワード</a:t>
            </a:r>
            <a:endParaRPr lang="ja-JP" altLang="en-US"/>
          </a:p>
        </p:txBody>
      </p:sp>
      <p:sp>
        <p:nvSpPr>
          <p:cNvPr id="31" name="テキストボックス 30"/>
          <p:cNvSpPr txBox="1"/>
          <p:nvPr/>
        </p:nvSpPr>
        <p:spPr>
          <a:xfrm>
            <a:off x="7257415" y="3352800"/>
            <a:ext cx="2614930" cy="404256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altLang="ja-JP"/>
              <a:t>solare</a:t>
            </a:r>
            <a:r>
              <a:rPr lang="ja-JP" altLang="en-US"/>
              <a:t>の</a:t>
            </a:r>
            <a:r>
              <a:rPr lang="en-US" altLang="ja-JP"/>
              <a:t>ID</a:t>
            </a:r>
            <a:r>
              <a:rPr lang="ja-JP" altLang="en-US"/>
              <a:t>とパスワード</a:t>
            </a:r>
            <a:endParaRPr lang="ja-JP" altLang="en-US"/>
          </a:p>
        </p:txBody>
      </p:sp>
      <p:cxnSp>
        <p:nvCxnSpPr>
          <p:cNvPr id="28" name="直線矢印コネクタ 27"/>
          <p:cNvCxnSpPr>
            <a:endCxn id="26" idx="3"/>
          </p:cNvCxnSpPr>
          <p:nvPr/>
        </p:nvCxnSpPr>
        <p:spPr>
          <a:xfrm>
            <a:off x="6294755" y="2831465"/>
            <a:ext cx="2186940" cy="21069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Kingsoft Office WPP</Application>
  <PresentationFormat>宽屏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24</cp:revision>
  <dcterms:created xsi:type="dcterms:W3CDTF">2016-03-28T10:14:00Z</dcterms:created>
  <dcterms:modified xsi:type="dcterms:W3CDTF">2016-04-21T02:42:52Z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