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245745" y="20891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-0010</a:t>
            </a:r>
            <a:endParaRPr lang="ja-JP" altLang="en-US" b="1"/>
          </a:p>
        </p:txBody>
      </p:sp>
      <p:sp>
        <p:nvSpPr>
          <p:cNvPr id="3" name="テキストボックス 2"/>
          <p:cNvSpPr txBox="1"/>
          <p:nvPr/>
        </p:nvSpPr>
        <p:spPr>
          <a:xfrm>
            <a:off x="455930" y="974090"/>
            <a:ext cx="1111694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b="1"/>
              <a:t>Bootstrap</a:t>
            </a:r>
            <a:r>
              <a:rPr lang="ja-JP" altLang="en-US" b="1"/>
              <a:t>導入によるデザインの最適化</a:t>
            </a:r>
            <a:endParaRPr lang="ja-JP" altLang="en-US" b="1"/>
          </a:p>
          <a:p>
            <a:endParaRPr lang="ja-JP" altLang="en-US"/>
          </a:p>
          <a:p>
            <a:r>
              <a:rPr lang="ja-JP" altLang="en-US"/>
              <a:t>各ページにある</a:t>
            </a:r>
            <a:r>
              <a:rPr lang="en-US" altLang="ja-JP"/>
              <a:t>table</a:t>
            </a:r>
            <a:r>
              <a:rPr lang="ja-JP" altLang="en-US"/>
              <a:t>タグを用いた表のデザインを、</a:t>
            </a:r>
            <a:r>
              <a:rPr lang="en-US" altLang="ja-JP"/>
              <a:t>Bootstrap</a:t>
            </a:r>
            <a:r>
              <a:rPr lang="ja-JP" altLang="en-US"/>
              <a:t>を導入することにより視認性、デザイン性を高める。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Kingsoft Office WPP</Application>
  <PresentationFormat>宽屏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11</cp:revision>
  <dcterms:created xsi:type="dcterms:W3CDTF">2016-03-28T10:14:00Z</dcterms:created>
  <dcterms:modified xsi:type="dcterms:W3CDTF">2016-04-21T04:52:54Z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