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27000" y="280670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-0012</a:t>
            </a:r>
            <a:endParaRPr lang="ja-JP" altLang="en-US" b="1"/>
          </a:p>
        </p:txBody>
      </p:sp>
      <p:sp>
        <p:nvSpPr>
          <p:cNvPr id="4" name="テキストボックス 3"/>
          <p:cNvSpPr txBox="1"/>
          <p:nvPr/>
        </p:nvSpPr>
        <p:spPr>
          <a:xfrm>
            <a:off x="958215" y="1046480"/>
            <a:ext cx="844232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>
                <a:sym typeface="+mn-ea"/>
              </a:rPr>
              <a:t>ページ遷移の正常化</a:t>
            </a:r>
            <a:endParaRPr lang="ja-JP" altLang="en-US" b="1">
              <a:sym typeface="+mn-ea"/>
            </a:endParaRPr>
          </a:p>
          <a:p>
            <a:endParaRPr lang="ja-JP" altLang="en-US"/>
          </a:p>
          <a:p>
            <a:r>
              <a:rPr lang="ja-JP" altLang="en-US"/>
              <a:t>予約確認画面から予約完了画面に正常に遷移しないため、遷移を正常化する。</a:t>
            </a: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Kingsoft Office WPP</Application>
  <PresentationFormat>宽屏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12</cp:revision>
  <dcterms:created xsi:type="dcterms:W3CDTF">2016-03-28T10:14:00Z</dcterms:created>
  <dcterms:modified xsi:type="dcterms:W3CDTF">2016-04-22T07:11:10Z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1041-10.8.0.5416</vt:lpwstr>
  </property>
</Properties>
</file>