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7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295910" y="666115"/>
            <a:ext cx="832929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当該サイトの支払い情報画面にて現在</a:t>
            </a:r>
            <a:r>
              <a:rPr lang="en-US" altLang="ja-JP"/>
              <a:t>2</a:t>
            </a:r>
            <a:r>
              <a:rPr lang="ja-JP" altLang="en-US"/>
              <a:t>ページに分けてあるので１ページにまとめる。</a:t>
            </a:r>
            <a:endParaRPr lang="ja-JP" altLang="en-US"/>
          </a:p>
          <a:p>
            <a:r>
              <a:rPr lang="ja-JP" altLang="en-US"/>
              <a:t>予約確認画面に支払い情報を追加する。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-0011</a:t>
            </a:r>
            <a:r>
              <a:rPr lang="ja-JP" altLang="en-US" b="1"/>
              <a:t>支払い情報画面変更の件</a:t>
            </a:r>
            <a:r>
              <a:rPr lang="en-US" altLang="ja-JP"/>
              <a:t> </a:t>
            </a:r>
            <a:endParaRPr lang="en-US" altLang="ja-JP"/>
          </a:p>
        </p:txBody>
      </p:sp>
      <p:grpSp>
        <p:nvGrpSpPr>
          <p:cNvPr id="2" name="グループ化 1"/>
          <p:cNvGrpSpPr/>
          <p:nvPr/>
        </p:nvGrpSpPr>
        <p:grpSpPr>
          <a:xfrm>
            <a:off x="769620" y="2098040"/>
            <a:ext cx="11040110" cy="4389120"/>
            <a:chOff x="1212" y="2364"/>
            <a:chExt cx="17386" cy="7852"/>
          </a:xfrm>
        </p:grpSpPr>
        <p:sp>
          <p:nvSpPr>
            <p:cNvPr id="10" name="四角形 9"/>
            <p:cNvSpPr/>
            <p:nvPr/>
          </p:nvSpPr>
          <p:spPr>
            <a:xfrm>
              <a:off x="1212" y="2364"/>
              <a:ext cx="17387" cy="7852"/>
            </a:xfrm>
            <a:prstGeom prst="rect">
              <a:avLst/>
            </a:prstGeom>
            <a:noFill/>
            <a:ln w="4445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  <p:pic>
          <p:nvPicPr>
            <p:cNvPr id="26" name="図形 25" descr="PaymentInformation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02" y="2760"/>
              <a:ext cx="12482" cy="7020"/>
            </a:xfrm>
            <a:prstGeom prst="rect">
              <a:avLst/>
            </a:prstGeom>
          </p:spPr>
        </p:pic>
      </p:grpSp>
      <p:sp>
        <p:nvSpPr>
          <p:cNvPr id="3" name="テキストボックス 2"/>
          <p:cNvSpPr txBox="1"/>
          <p:nvPr/>
        </p:nvSpPr>
        <p:spPr>
          <a:xfrm>
            <a:off x="5093970" y="1275715"/>
            <a:ext cx="2769235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ja-JP" sz="3600" u="dbl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※</a:t>
            </a:r>
            <a:r>
              <a:rPr lang="ja-JP" altLang="en-US" sz="3600" u="dbl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変更前</a:t>
            </a:r>
            <a:endParaRPr lang="ja-JP" altLang="en-US" sz="3600" u="dbl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295910" y="666115"/>
            <a:ext cx="832929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>
                <a:sym typeface="+mn-ea"/>
              </a:rPr>
              <a:t>当該サイトの支払い情報画面にて現在</a:t>
            </a:r>
            <a:r>
              <a:rPr lang="en-US" altLang="ja-JP">
                <a:sym typeface="+mn-ea"/>
              </a:rPr>
              <a:t>2</a:t>
            </a:r>
            <a:r>
              <a:rPr lang="ja-JP" altLang="en-US">
                <a:sym typeface="+mn-ea"/>
              </a:rPr>
              <a:t>ページに分けてあるので１ページにまとめる。</a:t>
            </a:r>
            <a:endParaRPr lang="ja-JP" altLang="en-US"/>
          </a:p>
          <a:p>
            <a:r>
              <a:rPr lang="ja-JP" altLang="en-US">
                <a:sym typeface="+mn-ea"/>
              </a:rPr>
              <a:t>予約確認画面に支払い情報を追加する。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-0011</a:t>
            </a:r>
            <a:r>
              <a:rPr lang="ja-JP" altLang="en-US" b="1"/>
              <a:t>支払い情報画面変更の件</a:t>
            </a:r>
            <a:r>
              <a:rPr lang="en-US" altLang="ja-JP"/>
              <a:t> </a:t>
            </a:r>
            <a:endParaRPr lang="en-US" altLang="ja-JP"/>
          </a:p>
        </p:txBody>
      </p:sp>
      <p:grpSp>
        <p:nvGrpSpPr>
          <p:cNvPr id="13" name="グループ化 12"/>
          <p:cNvGrpSpPr/>
          <p:nvPr/>
        </p:nvGrpSpPr>
        <p:grpSpPr>
          <a:xfrm>
            <a:off x="781685" y="1918970"/>
            <a:ext cx="11040745" cy="4568190"/>
            <a:chOff x="1231" y="2364"/>
            <a:chExt cx="17387" cy="7852"/>
          </a:xfrm>
        </p:grpSpPr>
        <p:sp>
          <p:nvSpPr>
            <p:cNvPr id="10" name="四角形 9"/>
            <p:cNvSpPr/>
            <p:nvPr/>
          </p:nvSpPr>
          <p:spPr>
            <a:xfrm>
              <a:off x="1231" y="2364"/>
              <a:ext cx="17387" cy="7852"/>
            </a:xfrm>
            <a:prstGeom prst="rect">
              <a:avLst/>
            </a:prstGeom>
            <a:noFill/>
            <a:ln w="4445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  <p:pic>
          <p:nvPicPr>
            <p:cNvPr id="2" name="図形 1" descr="pay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81" y="3260"/>
              <a:ext cx="7029" cy="6179"/>
            </a:xfrm>
            <a:prstGeom prst="rect">
              <a:avLst/>
            </a:prstGeom>
          </p:spPr>
        </p:pic>
        <p:sp>
          <p:nvSpPr>
            <p:cNvPr id="3" name="四角形 2"/>
            <p:cNvSpPr/>
            <p:nvPr/>
          </p:nvSpPr>
          <p:spPr>
            <a:xfrm>
              <a:off x="4012" y="4898"/>
              <a:ext cx="4467" cy="2627"/>
            </a:xfrm>
            <a:prstGeom prst="rect">
              <a:avLst/>
            </a:prstGeom>
            <a:noFill/>
            <a:ln w="4445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  <p:cxnSp>
          <p:nvCxnSpPr>
            <p:cNvPr id="4" name="直線矢印コネクタ 3"/>
            <p:cNvCxnSpPr>
              <a:endCxn id="11" idx="1"/>
            </p:cNvCxnSpPr>
            <p:nvPr/>
          </p:nvCxnSpPr>
          <p:spPr>
            <a:xfrm flipV="1">
              <a:off x="8484" y="6541"/>
              <a:ext cx="3310" cy="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ボックス 10"/>
            <p:cNvSpPr txBox="1"/>
            <p:nvPr/>
          </p:nvSpPr>
          <p:spPr>
            <a:xfrm>
              <a:off x="11794" y="5991"/>
              <a:ext cx="4569" cy="1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ja-JP" altLang="en-US" sz="360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入力不可！</a:t>
              </a:r>
              <a:endParaRPr lang="ja-JP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sp>
        <p:nvSpPr>
          <p:cNvPr id="15" name="テキストボックス 14"/>
          <p:cNvSpPr txBox="1"/>
          <p:nvPr/>
        </p:nvSpPr>
        <p:spPr>
          <a:xfrm>
            <a:off x="4880610" y="1205865"/>
            <a:ext cx="311658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ja-JP" sz="3200" u="dbl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※</a:t>
            </a:r>
            <a:r>
              <a:rPr lang="ja-JP" altLang="en-US" sz="3200" u="dbl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変更後</a:t>
            </a:r>
            <a:endParaRPr lang="ja-JP" altLang="en-US" sz="3200" u="dbl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295910" y="666115"/>
            <a:ext cx="8329295" cy="6426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ja-JP" altLang="en-US">
                <a:sym typeface="+mn-ea"/>
              </a:rPr>
              <a:t>当該サイトの支払い情報画面にて現在</a:t>
            </a:r>
            <a:r>
              <a:rPr lang="en-US" altLang="ja-JP">
                <a:sym typeface="+mn-ea"/>
              </a:rPr>
              <a:t>2</a:t>
            </a:r>
            <a:r>
              <a:rPr lang="ja-JP" altLang="en-US">
                <a:sym typeface="+mn-ea"/>
              </a:rPr>
              <a:t>ページに分けてあるので１ページにまとめる。</a:t>
            </a:r>
            <a:endParaRPr lang="ja-JP" altLang="en-US"/>
          </a:p>
          <a:p>
            <a:r>
              <a:rPr lang="ja-JP" altLang="en-US" u="heavy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sym typeface="+mn-ea"/>
              </a:rPr>
              <a:t>予約確認画面に支払い情報を追加する。</a:t>
            </a:r>
            <a:endParaRPr lang="ja-JP" altLang="en-US" u="heavy">
              <a:solidFill>
                <a:schemeClr val="tx1"/>
              </a:solidFill>
              <a:uFill>
                <a:solidFill>
                  <a:srgbClr val="FF0000"/>
                </a:solidFill>
              </a:uFill>
              <a:sym typeface="+mn-ea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-0011</a:t>
            </a:r>
            <a:r>
              <a:rPr lang="ja-JP" altLang="en-US" b="1"/>
              <a:t>支払い情報画面変更の件</a:t>
            </a:r>
            <a:r>
              <a:rPr lang="en-US" altLang="ja-JP"/>
              <a:t> </a:t>
            </a:r>
            <a:endParaRPr lang="en-US" altLang="ja-JP"/>
          </a:p>
        </p:txBody>
      </p:sp>
      <p:sp>
        <p:nvSpPr>
          <p:cNvPr id="10" name="四角形 9"/>
          <p:cNvSpPr/>
          <p:nvPr/>
        </p:nvSpPr>
        <p:spPr>
          <a:xfrm>
            <a:off x="411480" y="1802130"/>
            <a:ext cx="11113135" cy="4328795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pic>
        <p:nvPicPr>
          <p:cNvPr id="3" name="図形 2" descr="Con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280" y="2444750"/>
            <a:ext cx="9895205" cy="3035935"/>
          </a:xfrm>
          <a:prstGeom prst="rect">
            <a:avLst/>
          </a:prstGeom>
        </p:spPr>
      </p:pic>
      <p:sp>
        <p:nvSpPr>
          <p:cNvPr id="11" name="四角形 10"/>
          <p:cNvSpPr/>
          <p:nvPr/>
        </p:nvSpPr>
        <p:spPr>
          <a:xfrm>
            <a:off x="7536815" y="2646045"/>
            <a:ext cx="1906905" cy="2585720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295910" y="666115"/>
            <a:ext cx="832929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>
                <a:sym typeface="+mn-ea"/>
              </a:rPr>
              <a:t>当該サイトの支払い情報画面にて現在</a:t>
            </a:r>
            <a:r>
              <a:rPr lang="en-US" altLang="ja-JP">
                <a:sym typeface="+mn-ea"/>
              </a:rPr>
              <a:t>2</a:t>
            </a:r>
            <a:r>
              <a:rPr lang="ja-JP" altLang="en-US">
                <a:sym typeface="+mn-ea"/>
              </a:rPr>
              <a:t>ページに分けてあるので１ページにまとめる。</a:t>
            </a:r>
            <a:endParaRPr lang="ja-JP" altLang="en-US"/>
          </a:p>
          <a:p>
            <a:r>
              <a:rPr lang="ja-JP" altLang="en-US">
                <a:sym typeface="+mn-ea"/>
              </a:rPr>
              <a:t>予約確認画面に支払い情報を追加する。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-0011</a:t>
            </a:r>
            <a:r>
              <a:rPr lang="ja-JP" altLang="en-US" b="1"/>
              <a:t>支払い情報画面変更の件</a:t>
            </a:r>
            <a:r>
              <a:rPr lang="en-US" altLang="ja-JP"/>
              <a:t> </a:t>
            </a:r>
            <a:endParaRPr lang="en-US" altLang="ja-JP"/>
          </a:p>
        </p:txBody>
      </p:sp>
      <p:grpSp>
        <p:nvGrpSpPr>
          <p:cNvPr id="13" name="グループ化 12"/>
          <p:cNvGrpSpPr/>
          <p:nvPr/>
        </p:nvGrpSpPr>
        <p:grpSpPr>
          <a:xfrm>
            <a:off x="769620" y="2313940"/>
            <a:ext cx="11040745" cy="4173855"/>
            <a:chOff x="1212" y="2364"/>
            <a:chExt cx="17387" cy="7852"/>
          </a:xfrm>
        </p:grpSpPr>
        <p:sp>
          <p:nvSpPr>
            <p:cNvPr id="10" name="四角形 9"/>
            <p:cNvSpPr/>
            <p:nvPr/>
          </p:nvSpPr>
          <p:spPr>
            <a:xfrm>
              <a:off x="1212" y="2364"/>
              <a:ext cx="17387" cy="7852"/>
            </a:xfrm>
            <a:prstGeom prst="rect">
              <a:avLst/>
            </a:prstGeom>
            <a:noFill/>
            <a:ln w="4445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  <p:pic>
          <p:nvPicPr>
            <p:cNvPr id="3" name="図形 2" descr="pay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65" y="3598"/>
              <a:ext cx="6282" cy="5712"/>
            </a:xfrm>
            <a:prstGeom prst="rect">
              <a:avLst/>
            </a:prstGeom>
          </p:spPr>
        </p:pic>
        <p:sp>
          <p:nvSpPr>
            <p:cNvPr id="4" name="四角形 3"/>
            <p:cNvSpPr/>
            <p:nvPr/>
          </p:nvSpPr>
          <p:spPr>
            <a:xfrm>
              <a:off x="4707" y="5256"/>
              <a:ext cx="4280" cy="2627"/>
            </a:xfrm>
            <a:prstGeom prst="rect">
              <a:avLst/>
            </a:prstGeom>
            <a:noFill/>
            <a:ln w="4445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  <p:cxnSp>
          <p:nvCxnSpPr>
            <p:cNvPr id="11" name="直線矢印コネクタ 10"/>
            <p:cNvCxnSpPr>
              <a:endCxn id="12" idx="1"/>
            </p:cNvCxnSpPr>
            <p:nvPr/>
          </p:nvCxnSpPr>
          <p:spPr>
            <a:xfrm flipV="1">
              <a:off x="9048" y="6892"/>
              <a:ext cx="3254" cy="2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テキストボックス 11"/>
            <p:cNvSpPr txBox="1"/>
            <p:nvPr/>
          </p:nvSpPr>
          <p:spPr>
            <a:xfrm>
              <a:off x="12302" y="6348"/>
              <a:ext cx="4569" cy="10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ja-JP" altLang="en-US" sz="320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入力可能！</a:t>
              </a:r>
              <a:endParaRPr lang="ja-JP" altLang="en-US" sz="32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  <p:sp>
        <p:nvSpPr>
          <p:cNvPr id="15" name="テキストボックス 14"/>
          <p:cNvSpPr txBox="1"/>
          <p:nvPr/>
        </p:nvSpPr>
        <p:spPr>
          <a:xfrm>
            <a:off x="4259580" y="1659255"/>
            <a:ext cx="311658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ja-JP" sz="3200" u="dbl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※</a:t>
            </a:r>
            <a:r>
              <a:rPr lang="ja-JP" altLang="en-US" sz="3200" u="dbl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変更後</a:t>
            </a:r>
            <a:endParaRPr lang="ja-JP" altLang="en-US" sz="3200" u="dbl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295910" y="666115"/>
            <a:ext cx="832929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>
                <a:sym typeface="+mn-ea"/>
              </a:rPr>
              <a:t>当該サイトの支払い情報画面にて現在</a:t>
            </a:r>
            <a:r>
              <a:rPr lang="en-US" altLang="ja-JP">
                <a:sym typeface="+mn-ea"/>
              </a:rPr>
              <a:t>2</a:t>
            </a:r>
            <a:r>
              <a:rPr lang="ja-JP" altLang="en-US">
                <a:sym typeface="+mn-ea"/>
              </a:rPr>
              <a:t>ページに分けてあるので１ページにまとめる。</a:t>
            </a:r>
            <a:endParaRPr lang="ja-JP" altLang="en-US"/>
          </a:p>
          <a:p>
            <a:r>
              <a:rPr lang="ja-JP" altLang="en-US" u="heavy">
                <a:uFill>
                  <a:solidFill>
                    <a:srgbClr val="FF0000"/>
                  </a:solidFill>
                </a:uFill>
                <a:sym typeface="+mn-ea"/>
              </a:rPr>
              <a:t>予約確認画面に支払い情報を追加する。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-0011</a:t>
            </a:r>
            <a:r>
              <a:rPr lang="ja-JP" altLang="en-US" b="1"/>
              <a:t>支払い情報画面変更の件</a:t>
            </a:r>
            <a:r>
              <a:rPr lang="en-US" altLang="ja-JP"/>
              <a:t> </a:t>
            </a:r>
            <a:endParaRPr lang="en-US" altLang="ja-JP"/>
          </a:p>
        </p:txBody>
      </p:sp>
      <p:sp>
        <p:nvSpPr>
          <p:cNvPr id="10" name="四角形 9"/>
          <p:cNvSpPr/>
          <p:nvPr/>
        </p:nvSpPr>
        <p:spPr>
          <a:xfrm>
            <a:off x="1473835" y="2231390"/>
            <a:ext cx="9297670" cy="3552825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pic>
        <p:nvPicPr>
          <p:cNvPr id="3" name="図形 2" descr="con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1810" y="2595245"/>
            <a:ext cx="8809355" cy="2894965"/>
          </a:xfrm>
          <a:prstGeom prst="rect">
            <a:avLst/>
          </a:prstGeom>
        </p:spPr>
      </p:pic>
      <p:sp>
        <p:nvSpPr>
          <p:cNvPr id="11" name="四角形 10"/>
          <p:cNvSpPr/>
          <p:nvPr/>
        </p:nvSpPr>
        <p:spPr>
          <a:xfrm>
            <a:off x="7572375" y="2717800"/>
            <a:ext cx="1906905" cy="2585720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Kingsoft Office WPP</Application>
  <PresentationFormat>宽屏</PresentationFormat>
  <Paragraphs>45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テーマ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29</cp:revision>
  <dcterms:created xsi:type="dcterms:W3CDTF">2016-03-28T10:14:00Z</dcterms:created>
  <dcterms:modified xsi:type="dcterms:W3CDTF">2016-04-19T06:58:56Z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1041-10.8.0.5416</vt:lpwstr>
  </property>
</Properties>
</file>