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27000" y="28067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-0012</a:t>
            </a:r>
            <a:endParaRPr lang="ja-JP" altLang="en-US" b="1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958215" y="1046480"/>
            <a:ext cx="84423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>
                <a:sym typeface="+mn-ea"/>
              </a:rPr>
              <a:t>ページ遷移の正常化</a:t>
            </a:r>
            <a:endParaRPr lang="ja-JP" altLang="en-US" b="1">
              <a:sym typeface="+mn-ea"/>
            </a:endParaRPr>
          </a:p>
          <a:p>
            <a:endParaRPr lang="ja-JP" altLang="en-US"/>
          </a:p>
          <a:p>
            <a:r>
              <a:rPr lang="ja-JP" altLang="en-US"/>
              <a:t>予約確認画面から予約完了画面に正常に遷移しないため、遷移を正常化する。</a:t>
            </a:r>
            <a:endParaRPr lang="ja-JP" altLang="en-US"/>
          </a:p>
        </p:txBody>
      </p:sp>
      <p:sp>
        <p:nvSpPr>
          <p:cNvPr id="13" name="四角形 12"/>
          <p:cNvSpPr/>
          <p:nvPr/>
        </p:nvSpPr>
        <p:spPr>
          <a:xfrm>
            <a:off x="5905500" y="3897630"/>
            <a:ext cx="1945640" cy="633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予約完了画面</a:t>
            </a:r>
            <a:endParaRPr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794125" y="4195445"/>
            <a:ext cx="166433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" name="四角形 4"/>
          <p:cNvSpPr/>
          <p:nvPr/>
        </p:nvSpPr>
        <p:spPr>
          <a:xfrm>
            <a:off x="1530350" y="3893185"/>
            <a:ext cx="1945640" cy="633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/>
              <a:t>予約確認画面</a:t>
            </a:r>
            <a:endParaRPr lang="ja-JP" altLang="en-US"/>
          </a:p>
        </p:txBody>
      </p:sp>
      <p:sp>
        <p:nvSpPr>
          <p:cNvPr id="10" name="乗算記号 9"/>
          <p:cNvSpPr/>
          <p:nvPr/>
        </p:nvSpPr>
        <p:spPr>
          <a:xfrm>
            <a:off x="4180840" y="3697605"/>
            <a:ext cx="990600" cy="10140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11</cp:revision>
  <dcterms:created xsi:type="dcterms:W3CDTF">2016-03-28T10:14:00Z</dcterms:created>
  <dcterms:modified xsi:type="dcterms:W3CDTF">2016-04-22T07:10:21Z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