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図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" y="2145665"/>
            <a:ext cx="4482465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当該サイトは「注文確認画面」からでしかログイン画面へ</a:t>
            </a:r>
            <a:r>
              <a:rPr lang="ja-JP" altLang="en-US"/>
              <a:t>遷移</a:t>
            </a:r>
            <a:r>
              <a:rPr lang="ja-JP" altLang="en-US"/>
              <a:t>出来ない。</a:t>
            </a:r>
            <a:endParaRPr lang="ja-JP" altLang="en-US"/>
          </a:p>
          <a:p>
            <a:r>
              <a:rPr lang="ja-JP" altLang="en-US"/>
              <a:t>また購入後は強制的にログアウトしてしまう。</a:t>
            </a:r>
            <a:endParaRPr lang="ja-JP" altLang="en-US"/>
          </a:p>
          <a:p>
            <a:r>
              <a:rPr lang="ja-JP" altLang="en-US"/>
              <a:t>その為、今回</a:t>
            </a:r>
            <a:r>
              <a:rPr lang="en-US" altLang="ja-JP"/>
              <a:t>TOP</a:t>
            </a:r>
            <a:r>
              <a:rPr lang="ja-JP" altLang="en-US"/>
              <a:t>画面（商品一覧）にヘッダー（</a:t>
            </a:r>
            <a:r>
              <a:rPr lang="en-US" altLang="ja-JP"/>
              <a:t>※</a:t>
            </a:r>
            <a:r>
              <a:rPr lang="ja-JP" altLang="en-US"/>
              <a:t>別紙案件番号</a:t>
            </a:r>
            <a:r>
              <a:rPr lang="en-US" altLang="ja-JP"/>
              <a:t>-0011</a:t>
            </a:r>
            <a:r>
              <a:rPr lang="ja-JP" altLang="en-US"/>
              <a:t>参照</a:t>
            </a:r>
            <a:r>
              <a:rPr lang="ja-JP" altLang="en-US"/>
              <a:t>）</a:t>
            </a:r>
            <a:r>
              <a:rPr lang="ja-JP" altLang="en-US"/>
              <a:t>を設け</a:t>
            </a:r>
            <a:endParaRPr lang="ja-JP" altLang="en-US"/>
          </a:p>
          <a:p>
            <a:r>
              <a:rPr lang="ja-JP" altLang="en-US"/>
              <a:t>その中にログインボタンを追加し、</a:t>
            </a:r>
            <a:r>
              <a:rPr lang="en-US" altLang="ja-JP"/>
              <a:t>TOP</a:t>
            </a:r>
            <a:r>
              <a:rPr lang="ja-JP" altLang="en-US"/>
              <a:t>画面からログインできるようにする。</a:t>
            </a:r>
            <a:endParaRPr lang="ja-JP" altLang="en-US"/>
          </a:p>
          <a:p>
            <a:r>
              <a:rPr lang="ja-JP" altLang="en-US"/>
              <a:t>また切替できるようログイン・ログアウト機能も実装する。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-0003 </a:t>
            </a:r>
            <a:r>
              <a:rPr lang="ja-JP" altLang="en-US" b="1"/>
              <a:t>購入後のログインの維持及びログイン・ログアウト機能の機能向上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2164715" y="3764915"/>
            <a:ext cx="577215" cy="12573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3" name="図形 2"/>
          <p:cNvPicPr>
            <a:picLocks noChangeAspect="1"/>
          </p:cNvPicPr>
          <p:nvPr/>
        </p:nvPicPr>
        <p:blipFill>
          <a:blip r:embed="rId2"/>
          <a:srcRect b="10791"/>
          <a:stretch>
            <a:fillRect/>
          </a:stretch>
        </p:blipFill>
        <p:spPr>
          <a:xfrm>
            <a:off x="4986655" y="2139315"/>
            <a:ext cx="4491990" cy="1811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四角形 10"/>
          <p:cNvSpPr/>
          <p:nvPr/>
        </p:nvSpPr>
        <p:spPr>
          <a:xfrm>
            <a:off x="5099050" y="2908300"/>
            <a:ext cx="814705" cy="98298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2" name="テキストボックス 11"/>
          <p:cNvSpPr txBox="1"/>
          <p:nvPr/>
        </p:nvSpPr>
        <p:spPr>
          <a:xfrm>
            <a:off x="285115" y="4199890"/>
            <a:ext cx="42722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上記が改修前のログイン申請への画面。</a:t>
            </a:r>
            <a:endParaRPr lang="ja-JP" altLang="en-US"/>
          </a:p>
          <a:p>
            <a:r>
              <a:rPr lang="ja-JP" altLang="en-US"/>
              <a:t>「注文確認画面」から遷移するしかない。</a:t>
            </a:r>
            <a:endParaRPr lang="ja-JP" altLang="en-US"/>
          </a:p>
        </p:txBody>
      </p:sp>
      <p:sp>
        <p:nvSpPr>
          <p:cNvPr id="13" name="テキストボックス 12"/>
          <p:cNvSpPr txBox="1"/>
          <p:nvPr/>
        </p:nvSpPr>
        <p:spPr>
          <a:xfrm>
            <a:off x="5123815" y="4199890"/>
            <a:ext cx="427228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上記は改修予定の</a:t>
            </a:r>
            <a:r>
              <a:rPr lang="en-US" altLang="ja-JP"/>
              <a:t>TOP</a:t>
            </a:r>
            <a:r>
              <a:rPr lang="ja-JP" altLang="en-US"/>
              <a:t>画面。</a:t>
            </a:r>
            <a:endParaRPr lang="ja-JP" altLang="en-US"/>
          </a:p>
          <a:p>
            <a:r>
              <a:rPr lang="ja-JP" altLang="en-US"/>
              <a:t>ログインボタンをヘッダーに追加し</a:t>
            </a:r>
            <a:endParaRPr lang="ja-JP" altLang="en-US"/>
          </a:p>
          <a:p>
            <a:r>
              <a:rPr lang="ja-JP" altLang="en-US"/>
              <a:t>すぐに遷移出来るようにする。</a:t>
            </a:r>
            <a:endParaRPr lang="ja-JP" altLang="en-US"/>
          </a:p>
          <a:p>
            <a:r>
              <a:rPr lang="ja-JP" altLang="en-US"/>
              <a:t>また</a:t>
            </a:r>
            <a:r>
              <a:rPr lang="en-US" altLang="ja-JP"/>
              <a:t>TOP</a:t>
            </a:r>
            <a:r>
              <a:rPr lang="ja-JP" altLang="en-US"/>
              <a:t>画面で画面遷移せずに</a:t>
            </a:r>
            <a:endParaRPr lang="ja-JP" altLang="en-US"/>
          </a:p>
          <a:p>
            <a:r>
              <a:rPr lang="ja-JP" altLang="en-US"/>
              <a:t>ログイン・ログアウト出来るようにする。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Kingsoft Office WPP</Application>
  <PresentationFormat>宽屏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2</cp:revision>
  <dcterms:created xsi:type="dcterms:W3CDTF">2016-03-28T10:14:00Z</dcterms:created>
  <dcterms:modified xsi:type="dcterms:W3CDTF">2016-03-30T02:42:52Z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