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838960"/>
            <a:ext cx="4779645" cy="364553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当該サイトは</a:t>
            </a:r>
            <a:r>
              <a:rPr lang="en-US" altLang="ja-JP"/>
              <a:t>bootstrap</a:t>
            </a:r>
            <a:r>
              <a:rPr lang="ja-JP" altLang="en-US"/>
              <a:t>を導入しておらず、スマートフォン等で閲覧した際、ズレ見辛さが出ることがある。そこで</a:t>
            </a:r>
            <a:r>
              <a:rPr lang="en-US" altLang="ja-JP"/>
              <a:t>bootstrap</a:t>
            </a:r>
            <a:r>
              <a:rPr lang="ja-JP" altLang="en-US"/>
              <a:t>を導入することにより、ルールに沿って利用するだけで整ったデザインのページを作成することができる。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75260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-0009 bootstrap</a:t>
            </a:r>
            <a:r>
              <a:rPr lang="ja-JP" altLang="en-US" b="1"/>
              <a:t>の導入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 flipV="1">
            <a:off x="5240020" y="8573135"/>
            <a:ext cx="1307465" cy="62547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2" name="図形 1" descr="くまさ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2292985"/>
            <a:ext cx="2992120" cy="1702435"/>
          </a:xfrm>
          <a:prstGeom prst="rect">
            <a:avLst/>
          </a:prstGeom>
        </p:spPr>
      </p:pic>
      <p:pic>
        <p:nvPicPr>
          <p:cNvPr id="12" name="図形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815" y="1414145"/>
            <a:ext cx="3754120" cy="3754120"/>
          </a:xfrm>
          <a:prstGeom prst="rect">
            <a:avLst/>
          </a:prstGeom>
        </p:spPr>
      </p:pic>
      <p:pic>
        <p:nvPicPr>
          <p:cNvPr id="13" name="図形 12" descr="くまさ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45" y="2051685"/>
            <a:ext cx="1363345" cy="2418715"/>
          </a:xfrm>
          <a:prstGeom prst="rect">
            <a:avLst/>
          </a:prstGeom>
        </p:spPr>
      </p:pic>
      <p:pic>
        <p:nvPicPr>
          <p:cNvPr id="14" name="図形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670" y="3102610"/>
            <a:ext cx="3459480" cy="723900"/>
          </a:xfrm>
          <a:prstGeom prst="rect">
            <a:avLst/>
          </a:prstGeom>
        </p:spPr>
      </p:pic>
      <p:pic>
        <p:nvPicPr>
          <p:cNvPr id="15" name="図形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220" y="2190115"/>
            <a:ext cx="1140460" cy="1140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2016-03-30T01:20:44Z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