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当該サイトでは</a:t>
            </a:r>
            <a:r>
              <a:rPr lang="en-US" altLang="ja-JP"/>
              <a:t>Google</a:t>
            </a:r>
            <a:r>
              <a:rPr lang="ja-JP" altLang="en-US"/>
              <a:t>でのログイン機能がなく、</a:t>
            </a:r>
            <a:r>
              <a:rPr lang="en-US" altLang="ja-JP"/>
              <a:t>Twitter</a:t>
            </a:r>
            <a:r>
              <a:rPr lang="ja-JP" altLang="en-US"/>
              <a:t>ログインはあるがそのソースコードが古い。</a:t>
            </a:r>
            <a:endParaRPr lang="ja-JP" altLang="en-US"/>
          </a:p>
          <a:p>
            <a:r>
              <a:rPr lang="ja-JP" altLang="en-US"/>
              <a:t>その為、各ログイン機能の追加及び一部ソースコードの最新化を行う。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1905" y="638111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94310" y="132080"/>
            <a:ext cx="1159954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-0001  Google</a:t>
            </a:r>
            <a:r>
              <a:rPr lang="ja-JP" altLang="en-US" b="1"/>
              <a:t>の</a:t>
            </a:r>
            <a:r>
              <a:rPr lang="en-US" altLang="ja-JP" b="1"/>
              <a:t>OAuth</a:t>
            </a:r>
            <a:r>
              <a:rPr lang="ja-JP" altLang="en-US" b="1"/>
              <a:t>追加と</a:t>
            </a:r>
            <a:r>
              <a:rPr lang="en-US" altLang="ja-JP" b="1"/>
              <a:t>Twitter</a:t>
            </a:r>
            <a:r>
              <a:rPr lang="ja-JP" altLang="en-US" b="1"/>
              <a:t>の</a:t>
            </a:r>
            <a:r>
              <a:rPr lang="en-US" altLang="ja-JP" b="1"/>
              <a:t>OAuth</a:t>
            </a:r>
            <a:r>
              <a:rPr lang="ja-JP" altLang="en-US" b="1"/>
              <a:t>コードを最新化</a:t>
            </a:r>
            <a:endParaRPr lang="ja-JP" altLang="en-US" b="1"/>
          </a:p>
          <a:p>
            <a:endParaRPr lang="en-US" altLang="ja-JP" b="1"/>
          </a:p>
        </p:txBody>
      </p:sp>
      <p:sp>
        <p:nvSpPr>
          <p:cNvPr id="10" name="四角形 9"/>
          <p:cNvSpPr/>
          <p:nvPr/>
        </p:nvSpPr>
        <p:spPr>
          <a:xfrm>
            <a:off x="5417820" y="5233670"/>
            <a:ext cx="1307465" cy="46101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pic>
        <p:nvPicPr>
          <p:cNvPr id="3" name="図形 2" descr="UESTOログイン画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3495" y="1573530"/>
            <a:ext cx="10050145" cy="4799330"/>
          </a:xfrm>
          <a:prstGeom prst="rect">
            <a:avLst/>
          </a:prstGeom>
        </p:spPr>
      </p:pic>
      <p:pic>
        <p:nvPicPr>
          <p:cNvPr id="11" name="図形 10" descr="Twit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130" y="5041265"/>
            <a:ext cx="542925" cy="542925"/>
          </a:xfrm>
          <a:prstGeom prst="rect">
            <a:avLst/>
          </a:prstGeom>
        </p:spPr>
      </p:pic>
      <p:sp>
        <p:nvSpPr>
          <p:cNvPr id="12" name="四角形 11"/>
          <p:cNvSpPr/>
          <p:nvPr/>
        </p:nvSpPr>
        <p:spPr>
          <a:xfrm>
            <a:off x="2032000" y="4849495"/>
            <a:ext cx="2495550" cy="883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pic>
        <p:nvPicPr>
          <p:cNvPr id="14" name="図形 13" descr="Goog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220" y="5053330"/>
            <a:ext cx="542925" cy="518795"/>
          </a:xfrm>
          <a:prstGeom prst="rect">
            <a:avLst/>
          </a:prstGeom>
        </p:spPr>
      </p:pic>
      <p:sp>
        <p:nvSpPr>
          <p:cNvPr id="17" name="四角形 16"/>
          <p:cNvSpPr/>
          <p:nvPr/>
        </p:nvSpPr>
        <p:spPr>
          <a:xfrm>
            <a:off x="5026660" y="5339080"/>
            <a:ext cx="2567305" cy="453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18" name="直線矢印コネクタ 17"/>
          <p:cNvCxnSpPr>
            <a:endCxn id="17" idx="1"/>
          </p:cNvCxnSpPr>
          <p:nvPr/>
        </p:nvCxnSpPr>
        <p:spPr>
          <a:xfrm>
            <a:off x="4513580" y="5518150"/>
            <a:ext cx="513080" cy="47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ボックス 20"/>
          <p:cNvSpPr txBox="1"/>
          <p:nvPr/>
        </p:nvSpPr>
        <p:spPr>
          <a:xfrm>
            <a:off x="2280285" y="4431665"/>
            <a:ext cx="29495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矢印先の部分へ配置する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Kingsoft Office WPP</Application>
  <PresentationFormat>宽屏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6</cp:revision>
  <dcterms:created xsi:type="dcterms:W3CDTF">2016-03-28T10:14:00Z</dcterms:created>
  <dcterms:modified xsi:type="dcterms:W3CDTF">2016-04-12T08:39:39Z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