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 descr="資料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125" y="1247140"/>
            <a:ext cx="6563995" cy="493712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クレジットの機能の追加にあたり、新規登録画面にてクレジットカード情報を任意</a:t>
            </a:r>
            <a:r>
              <a:rPr lang="ja-JP" altLang="en-US"/>
              <a:t>で入力できるように、既存の新規登録の画面に赤の枠線部内に入力欄を追加する。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-0002 クレジットカードによる買い物</a:t>
            </a:r>
            <a:r>
              <a:rPr lang="ja-JP" altLang="en-US" b="1"/>
              <a:t>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3512185" y="5574030"/>
            <a:ext cx="5520055" cy="29845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" name="フローチャート：代替処理 2"/>
          <p:cNvSpPr/>
          <p:nvPr/>
        </p:nvSpPr>
        <p:spPr>
          <a:xfrm>
            <a:off x="7501255" y="663575"/>
            <a:ext cx="525145" cy="322580"/>
          </a:xfrm>
          <a:prstGeom prst="flowChartAlternateProcess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4" name="直線矢印コネクタ 3"/>
          <p:cNvCxnSpPr>
            <a:stCxn id="3" idx="2"/>
          </p:cNvCxnSpPr>
          <p:nvPr/>
        </p:nvCxnSpPr>
        <p:spPr>
          <a:xfrm>
            <a:off x="7764145" y="986155"/>
            <a:ext cx="1265555" cy="370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9017635" y="1177290"/>
            <a:ext cx="681990" cy="3657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ja-JP" altLang="en-US"/>
              <a:t>必須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5</cp:revision>
  <dcterms:created xsi:type="dcterms:W3CDTF">2016-03-28T10:14:00Z</dcterms:created>
  <dcterms:modified xsi:type="dcterms:W3CDTF">2016-04-21T05:46:15Z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