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図形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5705" y="1464945"/>
            <a:ext cx="7238365" cy="4647565"/>
          </a:xfrm>
          <a:prstGeom prst="rect">
            <a:avLst/>
          </a:prstGeom>
        </p:spPr>
      </p:pic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当該サイトの購入確認画面にてクレジットカードによる買い物が実現できていない。</a:t>
            </a:r>
            <a:endParaRPr lang="ja-JP" altLang="en-US"/>
          </a:p>
          <a:p>
            <a:r>
              <a:rPr lang="ja-JP" altLang="en-US"/>
              <a:t>その為、今回、クレジットカード機能を新しく追加する。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-0002 クレジットカードによる買い物</a:t>
            </a:r>
            <a:r>
              <a:rPr lang="ja-JP" altLang="en-US" b="1"/>
              <a:t>の件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10" name="四角形 9"/>
          <p:cNvSpPr/>
          <p:nvPr/>
        </p:nvSpPr>
        <p:spPr>
          <a:xfrm>
            <a:off x="5417820" y="5233670"/>
            <a:ext cx="1307465" cy="46101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図形 1" descr="資料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2125" y="1247140"/>
            <a:ext cx="6563995" cy="4937125"/>
          </a:xfrm>
          <a:prstGeom prst="rect">
            <a:avLst/>
          </a:prstGeom>
        </p:spPr>
      </p:pic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クレジットの機能の追加にあたり、新規登録画面にてクレジットカード情報を必須で入力できるように、既存の新規登録の画面に赤の枠線部内</a:t>
            </a:r>
            <a:r>
              <a:rPr lang="ja-JP" altLang="en-US"/>
              <a:t>に</a:t>
            </a:r>
            <a:r>
              <a:rPr lang="ja-JP" altLang="en-US"/>
              <a:t>入力欄を追加する。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-0002 クレジットカードによる買い物</a:t>
            </a:r>
            <a:r>
              <a:rPr lang="ja-JP" altLang="en-US" b="1"/>
              <a:t>の件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10" name="四角形 9"/>
          <p:cNvSpPr/>
          <p:nvPr/>
        </p:nvSpPr>
        <p:spPr>
          <a:xfrm>
            <a:off x="3512185" y="5574030"/>
            <a:ext cx="5520055" cy="29845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Kingsoft Office WPP</Application>
  <PresentationFormat>宽屏</PresentationFormat>
  <Paragraphs>13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テーマ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3</cp:revision>
  <dcterms:created xsi:type="dcterms:W3CDTF">2016-03-28T10:14:00Z</dcterms:created>
  <dcterms:modified xsi:type="dcterms:W3CDTF">2016-03-30T07:00:07Z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