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230" y="1548765"/>
            <a:ext cx="8310245" cy="3784600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当該サイトの下記の赤枠について現在のオススメ商品に加え、入力した身長体重に基づいた</a:t>
            </a:r>
            <a:r>
              <a:rPr lang="en-US" altLang="ja-JP"/>
              <a:t>BMI</a:t>
            </a:r>
            <a:r>
              <a:rPr lang="ja-JP" altLang="en-US"/>
              <a:t>指数を表示させる。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-0004 </a:t>
            </a:r>
            <a:r>
              <a:rPr lang="ja-JP" altLang="en-US" b="1"/>
              <a:t>　身長と体重を入力し</a:t>
            </a:r>
            <a:r>
              <a:rPr lang="en-US" altLang="ja-JP" b="1"/>
              <a:t>BMI</a:t>
            </a:r>
            <a:r>
              <a:rPr lang="ja-JP" altLang="en-US" b="1"/>
              <a:t>を表示させる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3270250" y="2834640"/>
            <a:ext cx="5283835" cy="65214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</cp:revision>
  <dcterms:created xsi:type="dcterms:W3CDTF">2016-03-28T10:14:00Z</dcterms:created>
  <dcterms:modified xsi:type="dcterms:W3CDTF">2016-04-01T02:40:03Z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