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rnous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3T10:56:27.342" idx="1">
    <p:pos x="4710" y="4607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3T10:56:27.342" idx="1">
    <p:pos x="4710" y="4607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750" y="666115"/>
            <a:ext cx="1144587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①現在のサイトでは商品一覧がバラバラに表示されており、商品を選ぶ際、とてもわかりづらい。そのために、ページ毎でカテゴリー別に分ける。（</a:t>
            </a:r>
            <a:r>
              <a:rPr lang="en-US" altLang="ja-JP"/>
              <a:t>1</a:t>
            </a:r>
            <a:r>
              <a:rPr lang="ja-JP" altLang="en-US"/>
              <a:t>ページ目は健康食品で、</a:t>
            </a:r>
            <a:r>
              <a:rPr lang="en-US" altLang="ja-JP"/>
              <a:t>2</a:t>
            </a:r>
            <a:r>
              <a:rPr lang="ja-JP" altLang="en-US"/>
              <a:t>ページ目は健康器具といったように）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36360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</a:t>
            </a:r>
            <a:r>
              <a:rPr lang="ja-JP" altLang="en-US" b="1"/>
              <a:t>ページボタン追加、変更、改善と商品一覧の改善</a:t>
            </a:r>
            <a:r>
              <a:rPr lang="en-US" altLang="ja-JP" b="1"/>
              <a:t> 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8" name="図形 17" descr="商品一覧例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585595"/>
            <a:ext cx="5913755" cy="4666615"/>
          </a:xfrm>
          <a:prstGeom prst="rect">
            <a:avLst/>
          </a:prstGeom>
        </p:spPr>
      </p:pic>
      <p:sp>
        <p:nvSpPr>
          <p:cNvPr id="19" name="テキストボックス 18"/>
          <p:cNvSpPr txBox="1"/>
          <p:nvPr/>
        </p:nvSpPr>
        <p:spPr>
          <a:xfrm>
            <a:off x="7894955" y="2759710"/>
            <a:ext cx="39243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例としてこのページは食品ページです。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750" y="666115"/>
            <a:ext cx="11445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②</a:t>
            </a:r>
            <a:r>
              <a:rPr lang="ja-JP" altLang="en-US"/>
              <a:t>ページボタンを赤枠内にも置き、ページボタンを利用者にとってもわかりやすい仕様にしたい。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36360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</a:t>
            </a:r>
            <a:r>
              <a:rPr lang="ja-JP" altLang="en-US" b="1"/>
              <a:t>ページボタン追加、変更、改善と商品一覧の改善</a:t>
            </a:r>
            <a:r>
              <a:rPr lang="en-US" altLang="ja-JP" b="1"/>
              <a:t> 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3" name="図形 2" descr="くまさ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1291590"/>
            <a:ext cx="6578600" cy="4626610"/>
          </a:xfrm>
          <a:prstGeom prst="rect">
            <a:avLst/>
          </a:prstGeom>
        </p:spPr>
      </p:pic>
      <p:pic>
        <p:nvPicPr>
          <p:cNvPr id="14" name="図形 13" descr="新12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80" y="2989580"/>
            <a:ext cx="3359785" cy="612140"/>
          </a:xfrm>
          <a:prstGeom prst="rect">
            <a:avLst/>
          </a:prstGeom>
        </p:spPr>
      </p:pic>
      <p:sp>
        <p:nvSpPr>
          <p:cNvPr id="15" name="テキストボックス 14"/>
          <p:cNvSpPr txBox="1"/>
          <p:nvPr/>
        </p:nvSpPr>
        <p:spPr>
          <a:xfrm>
            <a:off x="9268460" y="2400935"/>
            <a:ext cx="18713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ページボタンの例</a:t>
            </a:r>
            <a:endParaRPr lang="ja-JP" altLang="en-US"/>
          </a:p>
        </p:txBody>
      </p:sp>
      <p:sp>
        <p:nvSpPr>
          <p:cNvPr id="17" name="四角形 16"/>
          <p:cNvSpPr/>
          <p:nvPr/>
        </p:nvSpPr>
        <p:spPr>
          <a:xfrm>
            <a:off x="3926205" y="3657600"/>
            <a:ext cx="1283335" cy="24574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356870" y="808990"/>
            <a:ext cx="8329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③</a:t>
            </a:r>
            <a:r>
              <a:rPr lang="ja-JP" altLang="en-US"/>
              <a:t>商品一覧のページボタンを押しても、いまどこのページにいるかわからない。そこで移動したページボタンに色をつけたい。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16040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2763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 flipV="1">
            <a:off x="5240020" y="8573135"/>
            <a:ext cx="1307465" cy="62547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6" name="図形 15" descr="新12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1980" y="2417445"/>
            <a:ext cx="3359785" cy="612140"/>
          </a:xfrm>
          <a:prstGeom prst="rect">
            <a:avLst/>
          </a:prstGeom>
        </p:spPr>
      </p:pic>
      <p:sp>
        <p:nvSpPr>
          <p:cNvPr id="17" name="テキストボックス 16"/>
          <p:cNvSpPr txBox="1"/>
          <p:nvPr/>
        </p:nvSpPr>
        <p:spPr>
          <a:xfrm>
            <a:off x="4526915" y="2508250"/>
            <a:ext cx="64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現在</a:t>
            </a:r>
            <a:endParaRPr lang="ja-JP" altLang="en-US"/>
          </a:p>
        </p:txBody>
      </p:sp>
      <p:sp>
        <p:nvSpPr>
          <p:cNvPr id="18" name="テキストボックス 17"/>
          <p:cNvSpPr txBox="1"/>
          <p:nvPr/>
        </p:nvSpPr>
        <p:spPr>
          <a:xfrm>
            <a:off x="4396105" y="4441825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改善案</a:t>
            </a:r>
            <a:endParaRPr lang="ja-JP" altLang="en-US"/>
          </a:p>
        </p:txBody>
      </p:sp>
      <p:pic>
        <p:nvPicPr>
          <p:cNvPr id="19" name="図形 18" descr="新12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590" y="4394200"/>
            <a:ext cx="3359785" cy="612140"/>
          </a:xfrm>
          <a:prstGeom prst="rect">
            <a:avLst/>
          </a:prstGeom>
        </p:spPr>
      </p:pic>
      <p:sp>
        <p:nvSpPr>
          <p:cNvPr id="21" name="四角形 20"/>
          <p:cNvSpPr/>
          <p:nvPr/>
        </p:nvSpPr>
        <p:spPr>
          <a:xfrm>
            <a:off x="8384540" y="4441825"/>
            <a:ext cx="78803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2" name="テキストボックス 21"/>
          <p:cNvSpPr txBox="1"/>
          <p:nvPr/>
        </p:nvSpPr>
        <p:spPr>
          <a:xfrm>
            <a:off x="8467090" y="4441190"/>
            <a:ext cx="835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食品</a:t>
            </a:r>
            <a:endParaRPr lang="ja-JP" altLang="en-US"/>
          </a:p>
        </p:txBody>
      </p:sp>
      <p:pic>
        <p:nvPicPr>
          <p:cNvPr id="23" name="図形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35" y="2000885"/>
            <a:ext cx="1950085" cy="1424940"/>
          </a:xfrm>
          <a:prstGeom prst="rect">
            <a:avLst/>
          </a:prstGeom>
        </p:spPr>
      </p:pic>
      <p:pic>
        <p:nvPicPr>
          <p:cNvPr id="24" name="図形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970" y="4006850"/>
            <a:ext cx="2117090" cy="1329055"/>
          </a:xfrm>
          <a:prstGeom prst="rect">
            <a:avLst/>
          </a:prstGeom>
        </p:spPr>
      </p:pic>
      <p:pic>
        <p:nvPicPr>
          <p:cNvPr id="26" name="図形 25" descr="商品一覧例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" y="2147570"/>
            <a:ext cx="3100070" cy="2446655"/>
          </a:xfrm>
          <a:prstGeom prst="rect">
            <a:avLst/>
          </a:prstGeom>
        </p:spPr>
      </p:pic>
      <p:sp>
        <p:nvSpPr>
          <p:cNvPr id="27" name="テキストボックス 26"/>
          <p:cNvSpPr txBox="1"/>
          <p:nvPr/>
        </p:nvSpPr>
        <p:spPr>
          <a:xfrm>
            <a:off x="587375" y="5241925"/>
            <a:ext cx="35096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商品一覧の食品ページにいる場合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Kingsoft Office WPP</Application>
  <PresentationFormat>宽屏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テーマ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2016-04-13T02:27:49Z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