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1905" y="638111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303530" y="192405"/>
            <a:ext cx="11289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-0007 </a:t>
            </a:r>
            <a:r>
              <a:rPr lang="ja-JP" altLang="en-US" b="1"/>
              <a:t>数量変更方式の変更</a:t>
            </a:r>
            <a:endParaRPr lang="ja-JP" altLang="en-US" b="1"/>
          </a:p>
        </p:txBody>
      </p:sp>
      <p:sp>
        <p:nvSpPr>
          <p:cNvPr id="2" name="テキストボックス 1"/>
          <p:cNvSpPr txBox="1"/>
          <p:nvPr/>
        </p:nvSpPr>
        <p:spPr>
          <a:xfrm>
            <a:off x="370205" y="873125"/>
            <a:ext cx="11033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現在、数量変更が</a:t>
            </a:r>
            <a:r>
              <a:rPr lang="en-US" altLang="ja-JP"/>
              <a:t>1</a:t>
            </a:r>
            <a:r>
              <a:rPr lang="ja-JP" altLang="en-US"/>
              <a:t>個ずつでしか出来なく、大量変更の際不便なので、直接入力方式に変更する。</a:t>
            </a:r>
            <a:endParaRPr lang="ja-JP" altLang="en-US"/>
          </a:p>
        </p:txBody>
      </p:sp>
      <p:pic>
        <p:nvPicPr>
          <p:cNvPr id="4" name="図形 3" descr="数量変更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8740" y="1602105"/>
            <a:ext cx="9450070" cy="3439160"/>
          </a:xfrm>
          <a:prstGeom prst="rect">
            <a:avLst/>
          </a:prstGeom>
        </p:spPr>
      </p:pic>
      <p:sp>
        <p:nvSpPr>
          <p:cNvPr id="3" name="四角形 2"/>
          <p:cNvSpPr/>
          <p:nvPr/>
        </p:nvSpPr>
        <p:spPr>
          <a:xfrm>
            <a:off x="8322945" y="3714750"/>
            <a:ext cx="1432560" cy="48958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Kingsoft Office WPP</Application>
  <PresentationFormat>宽屏</PresentationFormat>
  <Paragraphs>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テーマ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6</cp:revision>
  <dcterms:created xsi:type="dcterms:W3CDTF">2016-03-28T10:14:00Z</dcterms:created>
  <dcterms:modified xsi:type="dcterms:W3CDTF">2016-04-20T01:28:55Z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1041-10.8.0.5416</vt:lpwstr>
  </property>
</Properties>
</file>