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1704340"/>
            <a:ext cx="7238365" cy="464756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70510" y="69786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①「戻る」ボタンの追加</a:t>
            </a:r>
            <a:endParaRPr lang="ja-JP" altLang="en-US"/>
          </a:p>
          <a:p>
            <a:r>
              <a:rPr lang="ja-JP" altLang="en-US"/>
              <a:t>当該サイトの各画面にて「戻る」ボタンが実装されていない。</a:t>
            </a:r>
            <a:endParaRPr lang="ja-JP" altLang="en-US"/>
          </a:p>
          <a:p>
            <a:r>
              <a:rPr lang="ja-JP" altLang="en-US"/>
              <a:t>そのため、各画面に「戻る」ボタンを追加する。また名前を「戻る」に統一する。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HP</a:t>
            </a:r>
            <a:r>
              <a:rPr lang="ja-JP" altLang="en-US" b="1"/>
              <a:t>全体の機能拡張・項目追加の件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03809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187960" y="69405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②企業情報と利用規約の追加</a:t>
            </a:r>
            <a:endParaRPr lang="ja-JP" altLang="en-US"/>
          </a:p>
          <a:p>
            <a:r>
              <a:rPr lang="ja-JP" altLang="en-US"/>
              <a:t>当該サイトには、企業情報と利用規約がない。</a:t>
            </a:r>
            <a:endParaRPr lang="ja-JP" altLang="en-US"/>
          </a:p>
          <a:p>
            <a:r>
              <a:rPr lang="ja-JP" altLang="en-US"/>
              <a:t>その為「企業情報」「利用規約」のページを追加する。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92405" y="257175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ym typeface="+mn-ea"/>
              </a:rPr>
              <a:t>案件番号</a:t>
            </a:r>
            <a:r>
              <a:rPr lang="en-US" altLang="ja-JP" b="1">
                <a:sym typeface="+mn-ea"/>
              </a:rPr>
              <a:t>-0011 HP</a:t>
            </a:r>
            <a:r>
              <a:rPr lang="ja-JP" altLang="en-US" b="1">
                <a:sym typeface="+mn-ea"/>
              </a:rPr>
              <a:t>全体の機能拡張・項目追加の件</a:t>
            </a:r>
            <a:r>
              <a:rPr lang="en-US" altLang="ja-JP">
                <a:sym typeface="+mn-ea"/>
              </a:rPr>
              <a:t> </a:t>
            </a:r>
            <a:endParaRPr lang="en-US" altLang="ja-JP"/>
          </a:p>
          <a:p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四角形 2"/>
          <p:cNvSpPr/>
          <p:nvPr/>
        </p:nvSpPr>
        <p:spPr>
          <a:xfrm>
            <a:off x="500380" y="5224780"/>
            <a:ext cx="17399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2" name="図形 11"/>
          <p:cNvPicPr>
            <a:picLocks noChangeAspect="1"/>
          </p:cNvPicPr>
          <p:nvPr/>
        </p:nvPicPr>
        <p:blipFill>
          <a:blip r:embed="rId1"/>
          <a:srcRect l="1755" t="13914" r="29246" b="8567"/>
          <a:stretch>
            <a:fillRect/>
          </a:stretch>
        </p:blipFill>
        <p:spPr>
          <a:xfrm>
            <a:off x="150495" y="1802130"/>
            <a:ext cx="4951095" cy="22263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1381760" y="4067175"/>
            <a:ext cx="10795" cy="11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 16"/>
          <p:cNvSpPr/>
          <p:nvPr/>
        </p:nvSpPr>
        <p:spPr>
          <a:xfrm>
            <a:off x="312420" y="2734945"/>
            <a:ext cx="1003300" cy="117157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8" name="四角形 17"/>
          <p:cNvSpPr/>
          <p:nvPr/>
        </p:nvSpPr>
        <p:spPr>
          <a:xfrm>
            <a:off x="2964180" y="5224780"/>
            <a:ext cx="1739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3828415" y="4081145"/>
            <a:ext cx="10795" cy="11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 19"/>
          <p:cNvSpPr/>
          <p:nvPr/>
        </p:nvSpPr>
        <p:spPr>
          <a:xfrm>
            <a:off x="582930" y="5442585"/>
            <a:ext cx="163893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ja-JP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企業情報</a:t>
            </a:r>
            <a:endParaRPr lang="ja-JP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四角形 21"/>
          <p:cNvSpPr/>
          <p:nvPr/>
        </p:nvSpPr>
        <p:spPr>
          <a:xfrm>
            <a:off x="3002280" y="5430520"/>
            <a:ext cx="163893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ja-JP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利用規約</a:t>
            </a:r>
            <a:endParaRPr lang="ja-JP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四角形 22"/>
          <p:cNvSpPr/>
          <p:nvPr/>
        </p:nvSpPr>
        <p:spPr>
          <a:xfrm>
            <a:off x="1040130" y="4401820"/>
            <a:ext cx="163893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ja-JP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遷移</a:t>
            </a:r>
            <a:endParaRPr lang="ja-JP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四角形 23"/>
          <p:cNvSpPr/>
          <p:nvPr/>
        </p:nvSpPr>
        <p:spPr>
          <a:xfrm>
            <a:off x="3516630" y="4401820"/>
            <a:ext cx="163893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ja-JP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遷移</a:t>
            </a:r>
            <a:endParaRPr lang="ja-JP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5257800" y="1876425"/>
            <a:ext cx="66909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赤枠にヘッダーを実装し、そこから各ページに遷移する。</a:t>
            </a:r>
            <a:endParaRPr lang="ja-JP" altLang="en-US"/>
          </a:p>
          <a:p>
            <a:r>
              <a:rPr lang="ja-JP" altLang="en-US"/>
              <a:t>項目は「ログイン（ログアウト）」「カート」「利用規約」「企業情報」</a:t>
            </a:r>
            <a:endParaRPr lang="ja-JP" altLang="en-US"/>
          </a:p>
          <a:p>
            <a:r>
              <a:rPr lang="en-US" altLang="ja-JP"/>
              <a:t>※</a:t>
            </a:r>
            <a:r>
              <a:rPr lang="ja-JP" altLang="en-US"/>
              <a:t>（ログアウト）については別紙案件番号</a:t>
            </a:r>
            <a:r>
              <a:rPr lang="en-US" altLang="ja-JP"/>
              <a:t>0003</a:t>
            </a:r>
            <a:r>
              <a:rPr lang="ja-JP" altLang="en-US"/>
              <a:t>　を参照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四角形 2"/>
          <p:cNvSpPr/>
          <p:nvPr/>
        </p:nvSpPr>
        <p:spPr>
          <a:xfrm>
            <a:off x="500380" y="1895475"/>
            <a:ext cx="3506470" cy="4244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27965" y="697865"/>
            <a:ext cx="832929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③企業情報に</a:t>
            </a:r>
            <a:r>
              <a:rPr lang="en-US" altLang="ja-JP"/>
              <a:t>googleMAP</a:t>
            </a:r>
            <a:r>
              <a:rPr lang="ja-JP" altLang="en-US"/>
              <a:t>・お問い合わせ先の追加。</a:t>
            </a:r>
            <a:endParaRPr lang="ja-JP" altLang="en-US"/>
          </a:p>
          <a:p>
            <a:r>
              <a:rPr lang="ja-JP" altLang="en-US"/>
              <a:t>企業情報を分かりやすくする為、</a:t>
            </a:r>
            <a:r>
              <a:rPr lang="en-US" altLang="ja-JP"/>
              <a:t>googleMAP</a:t>
            </a:r>
            <a:r>
              <a:rPr lang="ja-JP" altLang="en-US"/>
              <a:t>での本社所在地の記載及び</a:t>
            </a:r>
            <a:endParaRPr lang="ja-JP" altLang="en-US"/>
          </a:p>
          <a:p>
            <a:r>
              <a:rPr lang="ja-JP" altLang="en-US"/>
              <a:t>会社への問い合わせメールアドレスを記載する。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HP</a:t>
            </a:r>
            <a:r>
              <a:rPr lang="ja-JP" altLang="en-US" b="1"/>
              <a:t>全体の機能拡張・項目追加の件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1128395" y="4573270"/>
            <a:ext cx="2190115" cy="145034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四角形 19"/>
          <p:cNvSpPr/>
          <p:nvPr/>
        </p:nvSpPr>
        <p:spPr>
          <a:xfrm>
            <a:off x="1334770" y="1924685"/>
            <a:ext cx="163893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ja-JP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企業情報</a:t>
            </a:r>
            <a:endParaRPr lang="ja-JP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線コネクタ 1"/>
          <p:cNvCxnSpPr/>
          <p:nvPr/>
        </p:nvCxnSpPr>
        <p:spPr>
          <a:xfrm>
            <a:off x="958850" y="2681605"/>
            <a:ext cx="254698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958850" y="2910205"/>
            <a:ext cx="254698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58850" y="3138805"/>
            <a:ext cx="254698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958850" y="3375025"/>
            <a:ext cx="254698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58850" y="3603625"/>
            <a:ext cx="2546985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 14"/>
          <p:cNvSpPr/>
          <p:nvPr/>
        </p:nvSpPr>
        <p:spPr>
          <a:xfrm>
            <a:off x="1129665" y="3942080"/>
            <a:ext cx="2190115" cy="45275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4438650" y="3137535"/>
            <a:ext cx="66909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上部赤枠にお問い合わせ先アドレス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下部赤枠に本社</a:t>
            </a:r>
            <a:r>
              <a:rPr lang="en-US" altLang="ja-JP"/>
              <a:t>googleMAP</a:t>
            </a:r>
            <a:r>
              <a:rPr lang="ja-JP" altLang="en-US"/>
              <a:t>を記載する。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2317115"/>
            <a:ext cx="6628130" cy="3037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ボックス 4"/>
          <p:cNvSpPr txBox="1"/>
          <p:nvPr/>
        </p:nvSpPr>
        <p:spPr>
          <a:xfrm>
            <a:off x="270510" y="69786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④ロゴをクリックすると</a:t>
            </a:r>
            <a:r>
              <a:rPr lang="en-US" altLang="ja-JP"/>
              <a:t>TOP</a:t>
            </a:r>
            <a:r>
              <a:rPr lang="ja-JP" altLang="en-US"/>
              <a:t>画面（商品一覧）に戻る機能を追加。</a:t>
            </a:r>
            <a:endParaRPr lang="ja-JP" altLang="en-US"/>
          </a:p>
          <a:p>
            <a:r>
              <a:rPr lang="ja-JP" altLang="en-US"/>
              <a:t>今回の改修で戻るボタンを実装予定だが、</a:t>
            </a:r>
            <a:endParaRPr lang="ja-JP" altLang="en-US"/>
          </a:p>
          <a:p>
            <a:r>
              <a:rPr lang="ja-JP" altLang="en-US"/>
              <a:t>利便性を考え一気に</a:t>
            </a:r>
            <a:r>
              <a:rPr lang="en-US" altLang="ja-JP"/>
              <a:t>TOP</a:t>
            </a:r>
            <a:r>
              <a:rPr lang="ja-JP" altLang="en-US"/>
              <a:t>画面に戻る機能を追加する。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HP</a:t>
            </a:r>
            <a:r>
              <a:rPr lang="ja-JP" altLang="en-US" b="1"/>
              <a:t>全体の機能拡張・項目追加の件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1178560" y="2322195"/>
            <a:ext cx="1307465" cy="62738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7446645" y="3070860"/>
            <a:ext cx="44697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各ページの赤枠のロゴマークをクリックすると</a:t>
            </a:r>
            <a:r>
              <a:rPr lang="en-US" altLang="ja-JP"/>
              <a:t>TOP</a:t>
            </a:r>
            <a:r>
              <a:rPr lang="ja-JP" altLang="en-US"/>
              <a:t>画面に遷移する。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70510" y="697865"/>
            <a:ext cx="832929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⑤タブ名の変更。</a:t>
            </a:r>
            <a:endParaRPr lang="ja-JP" altLang="en-US"/>
          </a:p>
          <a:p>
            <a:r>
              <a:rPr lang="ja-JP" altLang="en-US"/>
              <a:t>当該サイトのタブ名は「商品一覧」「注文商品確認」など</a:t>
            </a:r>
            <a:endParaRPr lang="ja-JP" altLang="en-US"/>
          </a:p>
          <a:p>
            <a:r>
              <a:rPr lang="ja-JP" altLang="en-US"/>
              <a:t>端的な名前で複数タブを開いた際、当該サイトと分かりにくい。</a:t>
            </a:r>
            <a:endParaRPr lang="ja-JP" altLang="en-US"/>
          </a:p>
          <a:p>
            <a:r>
              <a:rPr lang="ja-JP" altLang="en-US"/>
              <a:t>その為、タブ名を全ページ「</a:t>
            </a:r>
            <a:r>
              <a:rPr lang="en-US" altLang="ja-JP"/>
              <a:t>UESUTO.COM</a:t>
            </a:r>
            <a:r>
              <a:rPr lang="ja-JP" altLang="en-US"/>
              <a:t>」で統一する。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HP</a:t>
            </a:r>
            <a:r>
              <a:rPr lang="ja-JP" altLang="en-US" b="1"/>
              <a:t>全体の機能拡張・項目追加の件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7446645" y="3070860"/>
            <a:ext cx="44697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各ページの赤枠のタブを</a:t>
            </a:r>
            <a:endParaRPr lang="ja-JP" altLang="en-US"/>
          </a:p>
          <a:p>
            <a:r>
              <a:rPr lang="ja-JP" altLang="en-US"/>
              <a:t>「</a:t>
            </a:r>
            <a:r>
              <a:rPr lang="en-US" altLang="ja-JP"/>
              <a:t>UESUTO.COM</a:t>
            </a:r>
            <a:r>
              <a:rPr lang="ja-JP" altLang="en-US"/>
              <a:t>」に統一する。</a:t>
            </a:r>
            <a:endParaRPr lang="ja-JP" altLang="en-US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rcRect l="2263" r="2910" b="12145"/>
          <a:stretch>
            <a:fillRect/>
          </a:stretch>
        </p:blipFill>
        <p:spPr>
          <a:xfrm>
            <a:off x="593090" y="2811780"/>
            <a:ext cx="6616700" cy="2611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四角形 9"/>
          <p:cNvSpPr/>
          <p:nvPr/>
        </p:nvSpPr>
        <p:spPr>
          <a:xfrm>
            <a:off x="2025650" y="2798445"/>
            <a:ext cx="601345" cy="16700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Kingsoft Office WPP</Application>
  <PresentationFormat>宽屏</PresentationFormat>
  <Paragraphs>66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2016-03-29T08:29:00Z</dcterms:created>
  <dcterms:modified xsi:type="dcterms:W3CDTF">2016-03-30T07:06:55Z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