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当該サイトの新規登録画面にて、登録後正常にログインすることができない。</a:t>
            </a:r>
            <a:endParaRPr lang="ja-JP" altLang="en-US"/>
          </a:p>
          <a:p>
            <a:r>
              <a:rPr lang="ja-JP" altLang="en-US"/>
              <a:t>その為、ログインのデータ情報の取得を正常化する。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-0001 データ情報の取得を正常化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5417820" y="5233670"/>
            <a:ext cx="1307465" cy="46101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3" name="図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1568450"/>
            <a:ext cx="5685790" cy="4609465"/>
          </a:xfrm>
          <a:prstGeom prst="rect">
            <a:avLst/>
          </a:prstGeom>
        </p:spPr>
      </p:pic>
      <p:sp>
        <p:nvSpPr>
          <p:cNvPr id="12" name="四角形 11"/>
          <p:cNvSpPr/>
          <p:nvPr/>
        </p:nvSpPr>
        <p:spPr>
          <a:xfrm>
            <a:off x="2557145" y="2120265"/>
            <a:ext cx="6675120" cy="242443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Kingsoft Office WPP</Application>
  <PresentationFormat>宽屏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4</cp:revision>
  <dcterms:created xsi:type="dcterms:W3CDTF">2016-03-28T10:14:00Z</dcterms:created>
  <dcterms:modified xsi:type="dcterms:W3CDTF">2016-04-28T08:03:44Z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