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タイトル 1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ja-JP" altLang="en-US"/>
          </a:p>
        </p:txBody>
      </p:sp>
      <p:sp>
        <p:nvSpPr>
          <p:cNvPr id="13" name="サブタイトル 1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ja-JP" altLang="en-US"/>
          </a:p>
        </p:txBody>
      </p:sp>
      <p:sp>
        <p:nvSpPr>
          <p:cNvPr id="5" name="テキストボックス 4"/>
          <p:cNvSpPr txBox="1"/>
          <p:nvPr/>
        </p:nvSpPr>
        <p:spPr>
          <a:xfrm>
            <a:off x="285115" y="666115"/>
            <a:ext cx="85915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当該サイトの新規登録画面において、氏名欄に漢数字やアルファベットを入力できない。その部分に関して、入力できるように変更する。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-0002</a:t>
            </a:r>
            <a:r>
              <a:rPr lang="ja-JP" altLang="en-US" b="1"/>
              <a:t>　バリデーションの仕様の変更</a:t>
            </a:r>
            <a:endParaRPr lang="ja-JP" altLang="en-US" b="1"/>
          </a:p>
        </p:txBody>
      </p:sp>
      <p:sp>
        <p:nvSpPr>
          <p:cNvPr id="10" name="四角形 9"/>
          <p:cNvSpPr/>
          <p:nvPr/>
        </p:nvSpPr>
        <p:spPr>
          <a:xfrm>
            <a:off x="5417820" y="5233670"/>
            <a:ext cx="1307465" cy="46101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17" name="図形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590" y="1380490"/>
            <a:ext cx="10153015" cy="4922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Kingsoft Office WPP</Application>
  <PresentationFormat>宽屏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4</cp:revision>
  <dcterms:created xsi:type="dcterms:W3CDTF">2016-03-28T10:14:00Z</dcterms:created>
  <dcterms:modified xsi:type="dcterms:W3CDTF">2016-04-28T02:14:58Z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