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ログインしてるかわからないのでそれらの表記が欲しい。</a:t>
            </a:r>
            <a:endParaRPr lang="ja-JP" altLang="en-US"/>
          </a:p>
          <a:p>
            <a:r>
              <a:rPr lang="ja-JP" altLang="en-US"/>
              <a:t>画面上部にアカウント情報を表示する。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-0003  </a:t>
            </a:r>
            <a:r>
              <a:rPr lang="ja-JP" altLang="en-US" b="1"/>
              <a:t>アカウント情報の表示</a:t>
            </a:r>
            <a:endParaRPr lang="ja-JP" altLang="en-US" b="1"/>
          </a:p>
        </p:txBody>
      </p:sp>
      <p:pic>
        <p:nvPicPr>
          <p:cNvPr id="2" name="図形 1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1554480"/>
            <a:ext cx="10057765" cy="4404995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1047115" y="1811655"/>
            <a:ext cx="1304290" cy="243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テキストボックス 9"/>
          <p:cNvSpPr txBox="1"/>
          <p:nvPr/>
        </p:nvSpPr>
        <p:spPr>
          <a:xfrm>
            <a:off x="1028700" y="1809750"/>
            <a:ext cx="214884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ようこそ</a:t>
            </a:r>
            <a:r>
              <a:rPr lang="en-US" altLang="ja-JP" sz="1200"/>
              <a:t>OOOO</a:t>
            </a:r>
            <a:r>
              <a:rPr lang="ja-JP" altLang="en-US" sz="1200"/>
              <a:t>さん</a:t>
            </a:r>
            <a:endParaRPr lang="ja-JP" altLang="en-US" sz="1200"/>
          </a:p>
        </p:txBody>
      </p:sp>
      <p:sp>
        <p:nvSpPr>
          <p:cNvPr id="11" name="四角形 10"/>
          <p:cNvSpPr/>
          <p:nvPr/>
        </p:nvSpPr>
        <p:spPr>
          <a:xfrm>
            <a:off x="944880" y="1739900"/>
            <a:ext cx="1493520" cy="3943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2016-05-09T02:35:25Z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