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四角形 13"/>
          <p:cNvSpPr/>
          <p:nvPr/>
        </p:nvSpPr>
        <p:spPr>
          <a:xfrm>
            <a:off x="7525385" y="592455"/>
            <a:ext cx="4381500" cy="4561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67310" y="502920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24155" y="185420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登録情報の変更について。</a:t>
            </a:r>
            <a:endParaRPr lang="ja-JP" altLang="en-US" b="1"/>
          </a:p>
        </p:txBody>
      </p:sp>
      <p:sp>
        <p:nvSpPr>
          <p:cNvPr id="11" name="左右矢印 10"/>
          <p:cNvSpPr/>
          <p:nvPr/>
        </p:nvSpPr>
        <p:spPr>
          <a:xfrm>
            <a:off x="6175375" y="2491740"/>
            <a:ext cx="1216660" cy="9988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2" name="図形 11" descr="a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539750"/>
            <a:ext cx="5883275" cy="5540375"/>
          </a:xfrm>
          <a:prstGeom prst="rect">
            <a:avLst/>
          </a:prstGeom>
        </p:spPr>
      </p:pic>
      <p:sp>
        <p:nvSpPr>
          <p:cNvPr id="18" name="テキストボックス 17"/>
          <p:cNvSpPr txBox="1"/>
          <p:nvPr/>
        </p:nvSpPr>
        <p:spPr>
          <a:xfrm>
            <a:off x="7573010" y="5189855"/>
            <a:ext cx="4191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登録情報変更画面を作る。</a:t>
            </a:r>
            <a:endParaRPr lang="ja-JP" altLang="en-US"/>
          </a:p>
        </p:txBody>
      </p:sp>
      <p:sp>
        <p:nvSpPr>
          <p:cNvPr id="20" name="テキストボックス 19"/>
          <p:cNvSpPr txBox="1"/>
          <p:nvPr/>
        </p:nvSpPr>
        <p:spPr>
          <a:xfrm>
            <a:off x="7811770" y="2049145"/>
            <a:ext cx="3832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名前</a:t>
            </a:r>
            <a:endParaRPr lang="ja-JP" altLang="en-US"/>
          </a:p>
        </p:txBody>
      </p:sp>
      <p:sp>
        <p:nvSpPr>
          <p:cNvPr id="21" name="テキストボックス 20"/>
          <p:cNvSpPr txBox="1"/>
          <p:nvPr/>
        </p:nvSpPr>
        <p:spPr>
          <a:xfrm>
            <a:off x="7823200" y="2777490"/>
            <a:ext cx="1480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住所</a:t>
            </a:r>
            <a:endParaRPr lang="ja-JP" altLang="en-US"/>
          </a:p>
        </p:txBody>
      </p:sp>
      <p:sp>
        <p:nvSpPr>
          <p:cNvPr id="22" name="テキストボックス 21"/>
          <p:cNvSpPr txBox="1"/>
          <p:nvPr/>
        </p:nvSpPr>
        <p:spPr>
          <a:xfrm>
            <a:off x="7728585" y="3423285"/>
            <a:ext cx="1969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電話番号</a:t>
            </a:r>
            <a:endParaRPr lang="ja-JP" altLang="en-US"/>
          </a:p>
        </p:txBody>
      </p:sp>
      <p:sp>
        <p:nvSpPr>
          <p:cNvPr id="23" name="四角形 22"/>
          <p:cNvSpPr/>
          <p:nvPr/>
        </p:nvSpPr>
        <p:spPr>
          <a:xfrm>
            <a:off x="8575675" y="2097405"/>
            <a:ext cx="2305050" cy="309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4" name="四角形 23"/>
          <p:cNvSpPr/>
          <p:nvPr/>
        </p:nvSpPr>
        <p:spPr>
          <a:xfrm>
            <a:off x="8559800" y="2833370"/>
            <a:ext cx="2305050" cy="309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5" name="四角形 24"/>
          <p:cNvSpPr/>
          <p:nvPr/>
        </p:nvSpPr>
        <p:spPr>
          <a:xfrm>
            <a:off x="8924925" y="3437890"/>
            <a:ext cx="2305050" cy="309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6" name="テキストボックス 25"/>
          <p:cNvSpPr txBox="1"/>
          <p:nvPr/>
        </p:nvSpPr>
        <p:spPr>
          <a:xfrm>
            <a:off x="8135620" y="831850"/>
            <a:ext cx="3115945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ja-JP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登録情報変更画面</a:t>
            </a:r>
            <a:endParaRPr lang="ja-JP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Kingsoft Office WPP</Application>
  <PresentationFormat>宽屏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2016-05-09T02:42:24Z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