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501650" y="928370"/>
            <a:ext cx="826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r>
              <a:rPr lang="ja-JP" altLang="en-US"/>
              <a:t>今後の</a:t>
            </a:r>
            <a:r>
              <a:rPr lang="ja-JP" altLang="en-US"/>
              <a:t>利用規約画面やマイページの追加にあたって、ヘッダー機能を改善する。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22250" y="1974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-0006</a:t>
            </a:r>
            <a:r>
              <a:rPr lang="ja-JP" altLang="en-US" b="1"/>
              <a:t>　ヘッダー機能の改善</a:t>
            </a:r>
            <a:endParaRPr lang="ja-JP" altLang="en-US" b="1"/>
          </a:p>
        </p:txBody>
      </p:sp>
      <p:pic>
        <p:nvPicPr>
          <p:cNvPr id="2" name="図形 1" descr="Chikezon_He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1566545"/>
            <a:ext cx="10058400" cy="3094355"/>
          </a:xfrm>
          <a:prstGeom prst="rect">
            <a:avLst/>
          </a:prstGeom>
        </p:spPr>
      </p:pic>
      <p:sp>
        <p:nvSpPr>
          <p:cNvPr id="11" name="四角形 10"/>
          <p:cNvSpPr/>
          <p:nvPr/>
        </p:nvSpPr>
        <p:spPr>
          <a:xfrm>
            <a:off x="610870" y="1624965"/>
            <a:ext cx="10138410" cy="6451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416560" y="1000125"/>
            <a:ext cx="832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②デザインの最適化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10820" y="1974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-0006</a:t>
            </a:r>
            <a:r>
              <a:rPr lang="ja-JP" altLang="en-US" b="1"/>
              <a:t>　デザインの変更</a:t>
            </a:r>
            <a:endParaRPr lang="ja-JP" altLang="en-US" b="1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1136015" y="1493520"/>
            <a:ext cx="546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770255" y="1569720"/>
            <a:ext cx="832929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変更項目</a:t>
            </a:r>
            <a:endParaRPr lang="ja-JP" altLang="en-US"/>
          </a:p>
          <a:p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背景画像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文字のフォント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文字色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ボタンの配色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r>
              <a:rPr lang="ja-JP" altLang="en-US"/>
              <a:t>ヘッダーメニューの配置</a:t>
            </a:r>
            <a:endParaRPr lang="ja-JP" altLang="en-US"/>
          </a:p>
          <a:p>
            <a:pPr marL="285750" indent="-285750">
              <a:buFont typeface="Arial" charset="0"/>
              <a:buChar char="•"/>
            </a:pPr>
            <a:endParaRPr lang="ja-JP" altLang="en-US"/>
          </a:p>
          <a:p>
            <a:pPr marL="285750" indent="-285750">
              <a:buFont typeface="Arial" charset="0"/>
              <a:buChar char="•"/>
            </a:pP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392430" y="1000125"/>
            <a:ext cx="83292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③当該サイトの商品欄を視覚的に面白いものにし、</a:t>
            </a:r>
            <a:r>
              <a:rPr lang="en-US" altLang="ja-JP"/>
              <a:t>jQuery</a:t>
            </a:r>
            <a:r>
              <a:rPr lang="ja-JP" altLang="en-US"/>
              <a:t>での商品説明の表示を可能にする。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86690" y="20955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-0006</a:t>
            </a:r>
            <a:r>
              <a:rPr lang="ja-JP" altLang="en-US" b="1"/>
              <a:t>　商品欄のデザイン変更及び説明の追加</a:t>
            </a:r>
            <a:endParaRPr lang="ja-JP" altLang="en-US" b="1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1136015" y="1493520"/>
            <a:ext cx="546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/>
          </a:p>
        </p:txBody>
      </p:sp>
      <p:pic>
        <p:nvPicPr>
          <p:cNvPr id="2" name="図形 1" descr="Chikezon_goods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637665"/>
            <a:ext cx="10058400" cy="4765675"/>
          </a:xfrm>
          <a:prstGeom prst="rect">
            <a:avLst/>
          </a:prstGeom>
        </p:spPr>
      </p:pic>
      <p:sp>
        <p:nvSpPr>
          <p:cNvPr id="3" name="四角形 2"/>
          <p:cNvSpPr/>
          <p:nvPr/>
        </p:nvSpPr>
        <p:spPr>
          <a:xfrm>
            <a:off x="2390140" y="2341880"/>
            <a:ext cx="7463155" cy="40239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Kingsoft Office WPP</Application>
  <PresentationFormat>宽屏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2016-04-28T05:00:16Z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