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85115" y="666115"/>
            <a:ext cx="85915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カート内の商品を消す場合、全て削除するしかなく１つずつ削除ができない。そのため赤罫線内に商品削除ボタンを作り、一つ一つ消せるようにする。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-0008</a:t>
            </a:r>
            <a:r>
              <a:rPr lang="ja-JP" altLang="en-US" b="1"/>
              <a:t>　カートを空にするボタンしかない件</a:t>
            </a:r>
            <a:endParaRPr lang="ja-JP" altLang="en-US" b="1"/>
          </a:p>
        </p:txBody>
      </p:sp>
      <p:pic>
        <p:nvPicPr>
          <p:cNvPr id="2" name="図形 1" descr="chikezon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499870"/>
            <a:ext cx="10149840" cy="4147185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>
            <a:off x="9982200" y="2809875"/>
            <a:ext cx="1009015" cy="125984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</cp:revision>
  <dcterms:created xsi:type="dcterms:W3CDTF">2016-03-28T10:14:00Z</dcterms:created>
  <dcterms:modified xsi:type="dcterms:W3CDTF">2016-05-09T02:30:55Z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