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96012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当該サイトで商品購入する際、ログイン後のレスポンスが無いままに購入確定してしまう</a:t>
            </a:r>
            <a:r>
              <a:rPr lang="ja-JP" altLang="en-US"/>
              <a:t>。</a:t>
            </a:r>
            <a:endParaRPr lang="ja-JP" altLang="en-US"/>
          </a:p>
          <a:p>
            <a:r>
              <a:rPr lang="ja-JP" altLang="en-US"/>
              <a:t>その為、商品購入の確認画面を追加</a:t>
            </a:r>
            <a:r>
              <a:rPr lang="ja-JP" altLang="en-US"/>
              <a:t>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-0010 </a:t>
            </a:r>
            <a:r>
              <a:rPr lang="ja-JP" altLang="en-US" b="1"/>
              <a:t>商品購入確認画面の追加</a:t>
            </a:r>
            <a:endParaRPr lang="ja-JP" altLang="en-US" b="1"/>
          </a:p>
        </p:txBody>
      </p:sp>
      <p:pic>
        <p:nvPicPr>
          <p:cNvPr id="3" name="図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1557655"/>
            <a:ext cx="5685790" cy="4609465"/>
          </a:xfrm>
          <a:prstGeom prst="rect">
            <a:avLst/>
          </a:prstGeom>
        </p:spPr>
      </p:pic>
      <p:sp>
        <p:nvSpPr>
          <p:cNvPr id="12" name="四角形 11"/>
          <p:cNvSpPr/>
          <p:nvPr/>
        </p:nvSpPr>
        <p:spPr>
          <a:xfrm>
            <a:off x="1868805" y="4340225"/>
            <a:ext cx="3498850" cy="114427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" name="右矢印 1"/>
          <p:cNvSpPr/>
          <p:nvPr/>
        </p:nvSpPr>
        <p:spPr>
          <a:xfrm>
            <a:off x="6266815" y="3793490"/>
            <a:ext cx="937895" cy="72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4" name="四角形 3"/>
          <p:cNvSpPr/>
          <p:nvPr/>
        </p:nvSpPr>
        <p:spPr>
          <a:xfrm>
            <a:off x="7506970" y="1595120"/>
            <a:ext cx="4075430" cy="42208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四角形 10"/>
          <p:cNvSpPr/>
          <p:nvPr/>
        </p:nvSpPr>
        <p:spPr>
          <a:xfrm>
            <a:off x="7497445" y="2304415"/>
            <a:ext cx="4085590" cy="3532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3" name="テキストボックス 12"/>
          <p:cNvSpPr txBox="1"/>
          <p:nvPr/>
        </p:nvSpPr>
        <p:spPr>
          <a:xfrm>
            <a:off x="8423910" y="1760220"/>
            <a:ext cx="300164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000" b="1">
                <a:solidFill>
                  <a:schemeClr val="bg1"/>
                </a:solidFill>
              </a:rPr>
              <a:t>商品購入確認画面</a:t>
            </a:r>
            <a:endParaRPr lang="ja-JP" altLang="en-US" sz="2000" b="1">
              <a:solidFill>
                <a:schemeClr val="bg1"/>
              </a:solidFill>
            </a:endParaRPr>
          </a:p>
        </p:txBody>
      </p:sp>
      <p:sp>
        <p:nvSpPr>
          <p:cNvPr id="14" name="テキストボックス 13"/>
          <p:cNvSpPr txBox="1"/>
          <p:nvPr/>
        </p:nvSpPr>
        <p:spPr>
          <a:xfrm>
            <a:off x="7675880" y="2814320"/>
            <a:ext cx="38455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例：</a:t>
            </a:r>
            <a:endParaRPr lang="ja-JP" altLang="en-US"/>
          </a:p>
          <a:p>
            <a:r>
              <a:rPr lang="en-US" altLang="ja-JP"/>
              <a:t>	</a:t>
            </a:r>
            <a:r>
              <a:rPr lang="ja-JP" altLang="en-US"/>
              <a:t>○○○○　　　</a:t>
            </a:r>
            <a:r>
              <a:rPr lang="en-US" altLang="ja-JP"/>
              <a:t>1</a:t>
            </a:r>
            <a:r>
              <a:rPr lang="ja-JP" altLang="en-US"/>
              <a:t>点　×円</a:t>
            </a:r>
            <a:endParaRPr lang="ja-JP" altLang="en-US"/>
          </a:p>
          <a:p>
            <a:r>
              <a:rPr lang="en-US" altLang="ja-JP"/>
              <a:t>	</a:t>
            </a:r>
            <a:endParaRPr lang="en-US" altLang="ja-JP"/>
          </a:p>
          <a:p>
            <a:r>
              <a:rPr lang="en-US" altLang="ja-JP"/>
              <a:t>	</a:t>
            </a:r>
            <a:r>
              <a:rPr lang="ja-JP" altLang="en-US"/>
              <a:t>　　　　　　</a:t>
            </a:r>
            <a:r>
              <a:rPr lang="en-US" altLang="ja-JP"/>
              <a:t>	</a:t>
            </a:r>
            <a:r>
              <a:rPr lang="ja-JP" altLang="en-US"/>
              <a:t>　</a:t>
            </a:r>
            <a:r>
              <a:rPr lang="ja-JP" altLang="en-US"/>
              <a:t>計　　　　×円</a:t>
            </a:r>
            <a:endParaRPr lang="ja-JP" altLang="en-US"/>
          </a:p>
        </p:txBody>
      </p:sp>
      <p:sp>
        <p:nvSpPr>
          <p:cNvPr id="15" name="四角形 14"/>
          <p:cNvSpPr/>
          <p:nvPr/>
        </p:nvSpPr>
        <p:spPr>
          <a:xfrm>
            <a:off x="8205470" y="3016250"/>
            <a:ext cx="3068955" cy="10388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6" name="フローチャート：処理 15"/>
          <p:cNvSpPr/>
          <p:nvPr/>
        </p:nvSpPr>
        <p:spPr>
          <a:xfrm>
            <a:off x="10080625" y="4916805"/>
            <a:ext cx="1121410" cy="3448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 sz="1400"/>
              <a:t>購入確定</a:t>
            </a:r>
            <a:endParaRPr lang="ja-JP" altLang="en-US" sz="1400"/>
          </a:p>
        </p:txBody>
      </p:sp>
      <p:sp>
        <p:nvSpPr>
          <p:cNvPr id="18" name="フローチャート：処理 17"/>
          <p:cNvSpPr/>
          <p:nvPr/>
        </p:nvSpPr>
        <p:spPr>
          <a:xfrm>
            <a:off x="7809230" y="4866005"/>
            <a:ext cx="1538605" cy="45212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 sz="1400"/>
              <a:t>商品リスト</a:t>
            </a:r>
            <a:r>
              <a:rPr lang="ja-JP" altLang="en-US" sz="1400"/>
              <a:t>へ戻る</a:t>
            </a:r>
            <a:endParaRPr lang="ja-JP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Kingsoft Office WPP</Application>
  <PresentationFormat>宽屏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江森壮汰</cp:lastModifiedBy>
  <cp:revision>5</cp:revision>
  <dcterms:created xsi:type="dcterms:W3CDTF">2016-03-28T10:14:00Z</dcterms:created>
  <dcterms:modified xsi:type="dcterms:W3CDTF">2016-05-12T01:50:11Z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