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当該サイトのチケット購入画面にて、チケットをカートに追加後画面上にてレスポンスが無く確認がとりにくい。</a:t>
            </a:r>
            <a:endParaRPr lang="ja-JP" altLang="en-US"/>
          </a:p>
          <a:p>
            <a:r>
              <a:rPr lang="ja-JP" altLang="en-US"/>
              <a:t>その為、チケットをカートに追加後、画面上に追加完了のレスポンスを作成する。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 </a:t>
            </a:r>
            <a:r>
              <a:rPr lang="ja-JP" altLang="en-US" b="1"/>
              <a:t>チケットをカートに追加した際のレスポンスの作成</a:t>
            </a:r>
            <a:endParaRPr lang="ja-JP" altLang="en-US" b="1"/>
          </a:p>
          <a:p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1551305"/>
            <a:ext cx="8028305" cy="4931410"/>
          </a:xfrm>
          <a:prstGeom prst="rect">
            <a:avLst/>
          </a:prstGeom>
        </p:spPr>
      </p:pic>
      <p:sp>
        <p:nvSpPr>
          <p:cNvPr id="11" name="フローチャート：処理 10"/>
          <p:cNvSpPr/>
          <p:nvPr/>
        </p:nvSpPr>
        <p:spPr>
          <a:xfrm>
            <a:off x="3416300" y="4471035"/>
            <a:ext cx="4883785" cy="1981835"/>
          </a:xfrm>
          <a:prstGeom prst="flowChartProcess">
            <a:avLst/>
          </a:prstGeom>
          <a:noFill/>
          <a:ln w="666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6</cp:revision>
  <dcterms:created xsi:type="dcterms:W3CDTF">2016-03-28T10:14:00Z</dcterms:created>
  <dcterms:modified xsi:type="dcterms:W3CDTF">2016-05-11T08:24:02Z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