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テキストボックス 4"/>
          <p:cNvSpPr txBox="1"/>
          <p:nvPr/>
        </p:nvSpPr>
        <p:spPr>
          <a:xfrm>
            <a:off x="286385" y="666115"/>
            <a:ext cx="104457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当該サイトの新規ログイン画面にてＯＡｕｔｈ認証（ｔｗｉｔｔｅｒ，ｇｏｏｇｌｅ，ｆａｃｅｂｏｏｋ）が実現できていません。</a:t>
            </a:r>
            <a:endParaRPr lang="ja-JP" altLang="en-US"/>
          </a:p>
          <a:p>
            <a:r>
              <a:rPr lang="ja-JP" altLang="en-US"/>
              <a:t>その為、今回、ＯＡｕｔｈ認証機能を新しく追加します。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-0012 OAuth</a:t>
            </a:r>
            <a:r>
              <a:rPr lang="ja-JP" altLang="en-US" b="1"/>
              <a:t>認証</a:t>
            </a:r>
            <a:r>
              <a:rPr lang="en-US" altLang="ja-JP"/>
              <a:t> </a:t>
            </a:r>
            <a:endParaRPr lang="en-US" altLang="ja-JP"/>
          </a:p>
        </p:txBody>
      </p:sp>
      <p:pic>
        <p:nvPicPr>
          <p:cNvPr id="2" name="図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485" y="1268730"/>
            <a:ext cx="11255375" cy="5054600"/>
          </a:xfrm>
          <a:prstGeom prst="rect">
            <a:avLst/>
          </a:prstGeom>
        </p:spPr>
      </p:pic>
      <p:pic>
        <p:nvPicPr>
          <p:cNvPr id="4" name="図形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5" y="5661025"/>
            <a:ext cx="6122670" cy="4286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1" name="テキストボックス 10"/>
          <p:cNvSpPr txBox="1"/>
          <p:nvPr/>
        </p:nvSpPr>
        <p:spPr>
          <a:xfrm>
            <a:off x="9157970" y="5756910"/>
            <a:ext cx="21374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こちらに追加します。</a:t>
            </a:r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Kingsoft Office WPP</Application>
  <PresentationFormat>宽屏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7</cp:revision>
  <dcterms:created xsi:type="dcterms:W3CDTF">2016-03-28T10:14:00Z</dcterms:created>
  <dcterms:modified xsi:type="dcterms:W3CDTF">2016-04-28T05:45:15Z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