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当該サイトの商品説明が無い為、商品説明を</a:t>
            </a:r>
            <a:r>
              <a:rPr lang="en-US" altLang="ja-JP"/>
              <a:t>Mongo</a:t>
            </a:r>
            <a:r>
              <a:rPr lang="ja-JP" altLang="en-US"/>
              <a:t>を用いて表示させる。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-0020 </a:t>
            </a:r>
            <a:r>
              <a:rPr lang="ja-JP" altLang="en-US" b="1"/>
              <a:t>商品説明を表示させる。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2" name="四角形 11"/>
          <p:cNvSpPr/>
          <p:nvPr/>
        </p:nvSpPr>
        <p:spPr>
          <a:xfrm>
            <a:off x="3583940" y="2383155"/>
            <a:ext cx="2185670" cy="6210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3716020" y="2585720"/>
            <a:ext cx="203009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例：</a:t>
            </a:r>
            <a:r>
              <a:rPr lang="ja-JP" altLang="en-US" sz="1200"/>
              <a:t>商品説明の詳細を表示</a:t>
            </a:r>
            <a:endParaRPr lang="ja-JP" altLang="en-US" sz="1200"/>
          </a:p>
        </p:txBody>
      </p:sp>
      <p:sp>
        <p:nvSpPr>
          <p:cNvPr id="14" name="四角形 13"/>
          <p:cNvSpPr/>
          <p:nvPr/>
        </p:nvSpPr>
        <p:spPr>
          <a:xfrm>
            <a:off x="1685290" y="1798955"/>
            <a:ext cx="4310380" cy="131381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7" name="四角形 16"/>
          <p:cNvSpPr/>
          <p:nvPr/>
        </p:nvSpPr>
        <p:spPr>
          <a:xfrm>
            <a:off x="1912620" y="1893570"/>
            <a:ext cx="1540510" cy="100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/>
              <a:t>商品画像</a:t>
            </a:r>
            <a:endParaRPr lang="ja-JP" altLang="en-US"/>
          </a:p>
        </p:txBody>
      </p:sp>
      <p:sp>
        <p:nvSpPr>
          <p:cNvPr id="18" name="四角形 17"/>
          <p:cNvSpPr/>
          <p:nvPr/>
        </p:nvSpPr>
        <p:spPr>
          <a:xfrm>
            <a:off x="3604260" y="1877695"/>
            <a:ext cx="2077720" cy="454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/>
              <a:t>商品名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Kingsoft Office WPP</Application>
  <PresentationFormat>宽屏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6</cp:revision>
  <dcterms:created xsi:type="dcterms:W3CDTF">2016-03-28T10:14:00Z</dcterms:created>
  <dcterms:modified xsi:type="dcterms:W3CDTF">2016-05-09T03:15:18Z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