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67310" y="502920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200025" y="54610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-0021 </a:t>
            </a:r>
            <a:r>
              <a:rPr lang="ja-JP" altLang="en-US" b="1"/>
              <a:t>画面遷移の</a:t>
            </a:r>
            <a:r>
              <a:rPr lang="ja-JP" altLang="en-US" b="1"/>
              <a:t>変更</a:t>
            </a:r>
            <a:r>
              <a:rPr lang="ja-JP" altLang="en-US" b="1"/>
              <a:t>ついて</a:t>
            </a:r>
            <a:r>
              <a:rPr lang="ja-JP" altLang="en-US" b="1"/>
              <a:t>。</a:t>
            </a:r>
            <a:endParaRPr lang="ja-JP" altLang="en-US" b="1"/>
          </a:p>
        </p:txBody>
      </p:sp>
      <p:sp>
        <p:nvSpPr>
          <p:cNvPr id="16" name="テキストボックス 15"/>
          <p:cNvSpPr txBox="1"/>
          <p:nvPr/>
        </p:nvSpPr>
        <p:spPr>
          <a:xfrm>
            <a:off x="252095" y="735330"/>
            <a:ext cx="108426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当該サイトの画面遷移が一方通行になっており、不便。</a:t>
            </a:r>
            <a:endParaRPr lang="ja-JP" altLang="en-US"/>
          </a:p>
          <a:p>
            <a:r>
              <a:rPr lang="ja-JP" altLang="en-US"/>
              <a:t>なので、画面遷移を変更し、利便性のある遷移に変更する。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Kingsoft Office WPP</Application>
  <PresentationFormat>宽屏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14</cp:revision>
  <dcterms:created xsi:type="dcterms:W3CDTF">2016-03-28T10:14:00Z</dcterms:created>
  <dcterms:modified xsi:type="dcterms:W3CDTF">2016-05-19T08:03:45Z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