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当該サイトのログインと購入確認</a:t>
            </a:r>
            <a:r>
              <a:rPr lang="ja-JP" altLang="en-US"/>
              <a:t>が同じ処理内で行われている</a:t>
            </a:r>
            <a:r>
              <a:rPr lang="ja-JP" altLang="en-US"/>
              <a:t>。</a:t>
            </a:r>
            <a:endParaRPr lang="ja-JP" altLang="en-US"/>
          </a:p>
          <a:p>
            <a:r>
              <a:rPr lang="ja-JP" altLang="en-US"/>
              <a:t>その為、</a:t>
            </a:r>
            <a:r>
              <a:rPr lang="ja-JP" altLang="en-US">
                <a:sym typeface="+mn-ea"/>
              </a:rPr>
              <a:t>ログイン画面と購入確定画面のシステムの分離と、遷移の変更</a:t>
            </a:r>
            <a:r>
              <a:rPr lang="ja-JP" altLang="en-US">
                <a:sym typeface="+mn-ea"/>
              </a:rPr>
              <a:t>をする</a:t>
            </a:r>
            <a:r>
              <a:rPr lang="ja-JP" altLang="en-US"/>
              <a:t>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-0022 </a:t>
            </a:r>
            <a:r>
              <a:rPr lang="ja-JP" altLang="en-US">
                <a:sym typeface="+mn-ea"/>
              </a:rPr>
              <a:t>ログイン画面と購入確定画面の分離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3" name="図形 2" descr="abc"/>
          <p:cNvPicPr>
            <a:picLocks noChangeAspect="1"/>
          </p:cNvPicPr>
          <p:nvPr/>
        </p:nvPicPr>
        <p:blipFill>
          <a:blip r:embed="rId1"/>
          <a:srcRect l="12003" t="6077" r="11166" b="-97"/>
          <a:stretch>
            <a:fillRect/>
          </a:stretch>
        </p:blipFill>
        <p:spPr>
          <a:xfrm>
            <a:off x="431800" y="1619885"/>
            <a:ext cx="4430395" cy="4322445"/>
          </a:xfrm>
          <a:prstGeom prst="rect">
            <a:avLst/>
          </a:prstGeom>
        </p:spPr>
      </p:pic>
      <p:pic>
        <p:nvPicPr>
          <p:cNvPr id="10" name="図形 9" descr="abc"/>
          <p:cNvPicPr>
            <a:picLocks noChangeAspect="1"/>
          </p:cNvPicPr>
          <p:nvPr/>
        </p:nvPicPr>
        <p:blipFill>
          <a:blip r:embed="rId2"/>
          <a:srcRect l="12409" t="27883" r="11715" b="40483"/>
          <a:stretch>
            <a:fillRect/>
          </a:stretch>
        </p:blipFill>
        <p:spPr>
          <a:xfrm>
            <a:off x="7359015" y="3950970"/>
            <a:ext cx="4596765" cy="1301115"/>
          </a:xfrm>
          <a:prstGeom prst="rect">
            <a:avLst/>
          </a:prstGeom>
        </p:spPr>
      </p:pic>
      <p:pic>
        <p:nvPicPr>
          <p:cNvPr id="11" name="図形 10" descr="abc"/>
          <p:cNvPicPr>
            <a:picLocks noChangeAspect="1"/>
          </p:cNvPicPr>
          <p:nvPr/>
        </p:nvPicPr>
        <p:blipFill>
          <a:blip r:embed="rId3"/>
          <a:srcRect l="12248" t="5908" r="11563" b="72605"/>
          <a:stretch>
            <a:fillRect/>
          </a:stretch>
        </p:blipFill>
        <p:spPr>
          <a:xfrm>
            <a:off x="7322820" y="1833880"/>
            <a:ext cx="4680585" cy="1062355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>
            <a:off x="7369810" y="3995420"/>
            <a:ext cx="459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1931015" y="3983355"/>
            <a:ext cx="0" cy="122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左右矢印 13"/>
          <p:cNvSpPr/>
          <p:nvPr/>
        </p:nvSpPr>
        <p:spPr>
          <a:xfrm rot="5460000">
            <a:off x="9237345" y="3197225"/>
            <a:ext cx="917575" cy="5099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363210" y="3124200"/>
            <a:ext cx="1529080" cy="77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7</cp:revision>
  <dcterms:created xsi:type="dcterms:W3CDTF">2016-03-28T10:14:00Z</dcterms:created>
  <dcterms:modified xsi:type="dcterms:W3CDTF">2016-05-19T08:00:24Z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