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501650" y="928370"/>
            <a:ext cx="826960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①</a:t>
            </a:r>
            <a:r>
              <a:rPr lang="en-US" altLang="ja-JP"/>
              <a:t>main.jsp</a:t>
            </a:r>
            <a:r>
              <a:rPr lang="ja-JP" altLang="en-US"/>
              <a:t>の商品表示や、モーダル部分の記述が商品毎にあるので、</a:t>
            </a:r>
            <a:r>
              <a:rPr lang="en-US" altLang="ja-JP"/>
              <a:t>itarator</a:t>
            </a:r>
            <a:r>
              <a:rPr lang="ja-JP" altLang="en-US"/>
              <a:t>を使い１つにまとめる。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222250" y="19748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-0023</a:t>
            </a:r>
            <a:r>
              <a:rPr lang="ja-JP" altLang="en-US" b="1"/>
              <a:t>　</a:t>
            </a:r>
            <a:r>
              <a:rPr lang="en-US" altLang="ja-JP" b="1"/>
              <a:t>main.jsp</a:t>
            </a:r>
            <a:r>
              <a:rPr lang="ja-JP" altLang="en-US" b="1"/>
              <a:t>記述の簡潔化</a:t>
            </a:r>
            <a:endParaRPr lang="ja-JP" altLang="en-US" b="1"/>
          </a:p>
        </p:txBody>
      </p:sp>
      <p:pic>
        <p:nvPicPr>
          <p:cNvPr id="3" name="図形 2" descr="mainJs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5630" y="1757680"/>
            <a:ext cx="6094095" cy="44684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Kingsoft Office WPP</Application>
  <PresentationFormat>宽屏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3</cp:revision>
  <dcterms:created xsi:type="dcterms:W3CDTF">2016-03-28T10:14:00Z</dcterms:created>
  <dcterms:modified xsi:type="dcterms:W3CDTF">2016-05-23T03:19:13Z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