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86385" y="666115"/>
            <a:ext cx="104457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当該サイトのメイン画面にて採用情報ページがありません。当該サイトの更新、機能拡大、会社運営の拡大がこれから必要になってくるため、社員募集情報を新しく作成する</a:t>
            </a:r>
            <a:r>
              <a:rPr lang="ja-JP" altLang="en-US"/>
              <a:t>採用情報ページに</a:t>
            </a:r>
            <a:r>
              <a:rPr lang="ja-JP" altLang="en-US"/>
              <a:t>追加します。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-0024 </a:t>
            </a:r>
            <a:r>
              <a:rPr lang="ja-JP" altLang="en-US" b="1"/>
              <a:t>採用情報ページ</a:t>
            </a:r>
            <a:r>
              <a:rPr lang="en-US" altLang="ja-JP"/>
              <a:t> </a:t>
            </a:r>
            <a:endParaRPr lang="en-US" altLang="ja-JP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Kingsoft Office WPP</Application>
  <PresentationFormat>宽屏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8</cp:revision>
  <dcterms:created xsi:type="dcterms:W3CDTF">2016-03-28T10:14:00Z</dcterms:created>
  <dcterms:modified xsi:type="dcterms:W3CDTF">2016-05-23T06:32:28Z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