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-0023   Q&amp;A</a:t>
            </a:r>
            <a:r>
              <a:rPr lang="ja-JP" altLang="en-US" b="1"/>
              <a:t>画面の製作</a:t>
            </a:r>
            <a:endParaRPr lang="ja-JP" altLang="en-US" b="1"/>
          </a:p>
          <a:p>
            <a:endParaRPr lang="ja-JP" altLang="en-US" b="1"/>
          </a:p>
          <a:p>
            <a:r>
              <a:rPr lang="ja-JP" altLang="en-US" b="1"/>
              <a:t>当該サイトに</a:t>
            </a:r>
            <a:r>
              <a:rPr lang="en-US" altLang="ja-JP" b="1"/>
              <a:t>Q&amp;A</a:t>
            </a:r>
            <a:r>
              <a:rPr lang="ja-JP" altLang="en-US" b="1"/>
              <a:t>ページが存在しない為、</a:t>
            </a:r>
            <a:endParaRPr lang="ja-JP" altLang="en-US" b="1"/>
          </a:p>
          <a:p>
            <a:r>
              <a:rPr lang="en-US" altLang="ja-JP" b="1"/>
              <a:t>Q&amp;A</a:t>
            </a:r>
            <a:r>
              <a:rPr lang="ja-JP" altLang="en-US" b="1"/>
              <a:t>画面を製作をし、</a:t>
            </a:r>
            <a:r>
              <a:rPr lang="en-US" altLang="ja-JP" b="1"/>
              <a:t>Q&amp;A</a:t>
            </a:r>
            <a:r>
              <a:rPr lang="ja-JP" altLang="en-US" b="1"/>
              <a:t>ボタンを押下後、画面に遷移</a:t>
            </a:r>
            <a:r>
              <a:rPr lang="ja-JP" altLang="en-US" b="1"/>
              <a:t>出来るようにする</a:t>
            </a:r>
            <a:r>
              <a:rPr lang="ja-JP" altLang="en-US" b="1"/>
              <a:t>。</a:t>
            </a:r>
            <a:endParaRPr lang="ja-JP" altLang="en-US" b="1"/>
          </a:p>
        </p:txBody>
      </p:sp>
      <p:pic>
        <p:nvPicPr>
          <p:cNvPr id="4" name="図形 3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" y="2497455"/>
            <a:ext cx="17434560" cy="3181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テキストボックス 4"/>
          <p:cNvSpPr txBox="1"/>
          <p:nvPr/>
        </p:nvSpPr>
        <p:spPr>
          <a:xfrm>
            <a:off x="9534525" y="5036185"/>
            <a:ext cx="65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Q&amp;A</a:t>
            </a:r>
            <a:endParaRPr lang="en-US" altLang="ja-JP"/>
          </a:p>
        </p:txBody>
      </p:sp>
      <p:sp>
        <p:nvSpPr>
          <p:cNvPr id="16" name="フレーム 15"/>
          <p:cNvSpPr/>
          <p:nvPr/>
        </p:nvSpPr>
        <p:spPr>
          <a:xfrm>
            <a:off x="9411970" y="4938395"/>
            <a:ext cx="883285" cy="53784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Kingsoft Office WPP</Application>
  <PresentationFormat>宽屏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2016-05-20T05:11:26Z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