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例</a:t>
            </a:r>
            <a:endParaRPr lang="ja-JP" alt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85115" y="666115"/>
            <a:ext cx="85915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当該サイトのデザインを変更したため、</a:t>
            </a:r>
            <a:endParaRPr lang="ja-JP" altLang="en-US"/>
          </a:p>
          <a:p>
            <a:r>
              <a:rPr lang="ja-JP" altLang="en-US"/>
              <a:t>サイトに合わせたボタンデザインの変更を行う。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-0026 </a:t>
            </a:r>
            <a:r>
              <a:rPr lang="ja-JP" altLang="en-US" b="1"/>
              <a:t>ボタンデザインの変更</a:t>
            </a:r>
            <a:endParaRPr lang="ja-JP" altLang="en-US" b="1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1370965"/>
            <a:ext cx="11238230" cy="4809490"/>
          </a:xfrm>
          <a:prstGeom prst="rect">
            <a:avLst/>
          </a:prstGeom>
        </p:spPr>
      </p:pic>
      <p:sp>
        <p:nvSpPr>
          <p:cNvPr id="3" name="四角形 2"/>
          <p:cNvSpPr/>
          <p:nvPr/>
        </p:nvSpPr>
        <p:spPr>
          <a:xfrm>
            <a:off x="4074160" y="3947795"/>
            <a:ext cx="3856990" cy="87122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Kingsoft Office WPP</Application>
  <PresentationFormat>宽屏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2016-05-24T07:12:09Z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